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notesMasterIdLst>
    <p:notesMasterId r:id="rId14"/>
  </p:notesMasterIdLst>
  <p:handoutMasterIdLst>
    <p:handoutMasterId r:id="rId15"/>
  </p:handoutMasterIdLst>
  <p:sldIdLst>
    <p:sldId id="257" r:id="rId2"/>
    <p:sldId id="258" r:id="rId3"/>
    <p:sldId id="260" r:id="rId4"/>
    <p:sldId id="266" r:id="rId5"/>
    <p:sldId id="267" r:id="rId6"/>
    <p:sldId id="261" r:id="rId7"/>
    <p:sldId id="263" r:id="rId8"/>
    <p:sldId id="264" r:id="rId9"/>
    <p:sldId id="268" r:id="rId10"/>
    <p:sldId id="265" r:id="rId11"/>
    <p:sldId id="343" r:id="rId12"/>
    <p:sldId id="340" r:id="rId13"/>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969" autoAdjust="0"/>
  </p:normalViewPr>
  <p:slideViewPr>
    <p:cSldViewPr snapToGrid="0">
      <p:cViewPr varScale="1">
        <p:scale>
          <a:sx n="99" d="100"/>
          <a:sy n="99" d="100"/>
        </p:scale>
        <p:origin x="1290" y="90"/>
      </p:cViewPr>
      <p:guideLst/>
    </p:cSldViewPr>
  </p:slideViewPr>
  <p:notesTextViewPr>
    <p:cViewPr>
      <p:scale>
        <a:sx n="99" d="100"/>
        <a:sy n="99" d="100"/>
      </p:scale>
      <p:origin x="0" y="0"/>
    </p:cViewPr>
  </p:notesTextViewPr>
  <p:sorterViewPr>
    <p:cViewPr>
      <p:scale>
        <a:sx n="120" d="100"/>
        <a:sy n="120" d="100"/>
      </p:scale>
      <p:origin x="0" y="-354"/>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05F6C6-37AC-A34E-7CC7-EA40B50315CC}"/>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B1221051-1A74-AA64-A35E-545DBFEA25CA}"/>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11/16/2025 am</a:t>
            </a:r>
          </a:p>
        </p:txBody>
      </p:sp>
      <p:sp>
        <p:nvSpPr>
          <p:cNvPr id="4" name="Footer Placeholder 3">
            <a:extLst>
              <a:ext uri="{FF2B5EF4-FFF2-40B4-BE49-F238E27FC236}">
                <a16:creationId xmlns:a16="http://schemas.microsoft.com/office/drawing/2014/main" id="{8E863A36-04EB-6F2E-769C-C34AC38760DB}"/>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144688B3-3262-BA51-C64E-529B9CE84FD3}"/>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E53F7440-333A-4C85-9AF2-A12E48D5CCDF}"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8635473"/>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11/16/2025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9DAF2686-A69E-4700-9378-FE5E2ACB886F}" type="slidenum">
              <a:rPr lang="en-US" smtClean="0"/>
              <a:t>‹#›</a:t>
            </a:fld>
            <a:endParaRPr lang="en-US"/>
          </a:p>
        </p:txBody>
      </p:sp>
    </p:spTree>
    <p:extLst>
      <p:ext uri="{BB962C8B-B14F-4D97-AF65-F5344CB8AC3E}">
        <p14:creationId xmlns:p14="http://schemas.microsoft.com/office/powerpoint/2010/main" val="1765010002"/>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From: Gailen Evans, Buenaventura Church of Christ, presented January 19, 2025</a:t>
            </a:r>
          </a:p>
          <a:p>
            <a:endParaRPr lang="en-US" b="0" dirty="0"/>
          </a:p>
          <a:p>
            <a:r>
              <a:rPr lang="en-US" b="1" dirty="0"/>
              <a:t>Luke 9:18-27</a:t>
            </a:r>
            <a:r>
              <a:rPr lang="en-US" dirty="0"/>
              <a:t> – “18 Now it happened that as he was praying alone, the disciples were with him. And he asked them, ‘Who do the crowds say that I am?’ 19 And they answered, ‘John the Baptist. But others say, Elijah, and others, that one of the prophets of old has risen.’ 20 Then he said to them, ‘But who do you say that I am?’ And Peter answered, ‘The Christ of God.’ 21 And he strictly charged and commanded them to tell this to no one, 22 saying, ‘The Son of Man must suffer many things and be rejected by the elders and chief priests and scribes, and be killed, and on the third day be raised.’ 23 And he said to all, ‘If anyone would [“</a:t>
            </a:r>
            <a:r>
              <a:rPr lang="en-US" b="1" dirty="0"/>
              <a:t>desires to</a:t>
            </a:r>
            <a:r>
              <a:rPr lang="en-US" dirty="0"/>
              <a:t>” – NKJV] come after me, let him deny himself and take up his cross daily and follow me. 24 For whoever would save his life will lose it, but whoever loses his life for my sake will save it. 25 For what does it profit a man if he gains the whole world and loses or forfeits himself? 26 For whoever is ashamed of me and of my words, of him will the Son of Man be ashamed when he comes in his glory and the glory of the Father and of the holy angels.’“ ESV</a:t>
            </a:r>
          </a:p>
          <a:p>
            <a:endParaRPr lang="en-US" dirty="0"/>
          </a:p>
        </p:txBody>
      </p:sp>
      <p:sp>
        <p:nvSpPr>
          <p:cNvPr id="4" name="Slide Number Placeholder 3"/>
          <p:cNvSpPr>
            <a:spLocks noGrp="1"/>
          </p:cNvSpPr>
          <p:nvPr>
            <p:ph type="sldNum" sz="quarter" idx="5"/>
          </p:nvPr>
        </p:nvSpPr>
        <p:spPr/>
        <p:txBody>
          <a:bodyPr/>
          <a:lstStyle/>
          <a:p>
            <a:fld id="{9DAF2686-A69E-4700-9378-FE5E2ACB886F}" type="slidenum">
              <a:rPr lang="en-US" smtClean="0"/>
              <a:t>1</a:t>
            </a:fld>
            <a:endParaRPr lang="en-US"/>
          </a:p>
        </p:txBody>
      </p:sp>
      <p:sp>
        <p:nvSpPr>
          <p:cNvPr id="5" name="Date Placeholder 4">
            <a:extLst>
              <a:ext uri="{FF2B5EF4-FFF2-40B4-BE49-F238E27FC236}">
                <a16:creationId xmlns:a16="http://schemas.microsoft.com/office/drawing/2014/main" id="{247953BE-34F0-B842-738B-AA8B8D4FC6B4}"/>
              </a:ext>
            </a:extLst>
          </p:cNvPr>
          <p:cNvSpPr>
            <a:spLocks noGrp="1"/>
          </p:cNvSpPr>
          <p:nvPr>
            <p:ph type="dt" idx="1"/>
          </p:nvPr>
        </p:nvSpPr>
        <p:spPr/>
        <p:txBody>
          <a:bodyPr/>
          <a:lstStyle/>
          <a:p>
            <a:r>
              <a:rPr lang="en-US"/>
              <a:t>11/16/2025 am</a:t>
            </a:r>
          </a:p>
        </p:txBody>
      </p:sp>
      <p:sp>
        <p:nvSpPr>
          <p:cNvPr id="6" name="Footer Placeholder 5">
            <a:extLst>
              <a:ext uri="{FF2B5EF4-FFF2-40B4-BE49-F238E27FC236}">
                <a16:creationId xmlns:a16="http://schemas.microsoft.com/office/drawing/2014/main" id="{6F6108C5-AD5E-0DB1-C520-818C24EAFC3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2004037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8:29</a:t>
            </a:r>
            <a:r>
              <a:rPr lang="en-US" dirty="0"/>
              <a:t> – “And he who sent me is with me. He has not left me alone, </a:t>
            </a:r>
            <a:r>
              <a:rPr lang="en-US" b="1" dirty="0"/>
              <a:t>for I always do the things that are pleasing to him</a:t>
            </a:r>
            <a:r>
              <a:rPr lang="en-US" dirty="0"/>
              <a:t>." ESV</a:t>
            </a:r>
          </a:p>
          <a:p>
            <a:endParaRPr lang="en-US" dirty="0"/>
          </a:p>
          <a:p>
            <a:r>
              <a:rPr lang="en-US" b="1" dirty="0"/>
              <a:t>II Corinthians 5:6-10</a:t>
            </a:r>
            <a:r>
              <a:rPr lang="en-US" dirty="0"/>
              <a:t> – “6 So we are always of good courage. We know that while we are at home in the body we are away from the Lord, 7 for we walk by faith, not by sight. 8 Yes, we are of good courage, and we would rather be away from the body and at home with the Lord. 9 So whether we are at home or away, </a:t>
            </a:r>
            <a:r>
              <a:rPr lang="en-US" b="1" dirty="0"/>
              <a:t>we make it our aim to please him</a:t>
            </a:r>
            <a:r>
              <a:rPr lang="en-US" dirty="0"/>
              <a:t>. 10 For we must all appear before the judgment seat of Christ, so that each one may receive what is due for what he has done in the body, whether good or evil.” ESV</a:t>
            </a:r>
          </a:p>
          <a:p>
            <a:endParaRPr lang="en-US" dirty="0"/>
          </a:p>
          <a:p>
            <a:r>
              <a:rPr lang="en-US" b="1" dirty="0"/>
              <a:t>Romans 1:16</a:t>
            </a:r>
            <a:r>
              <a:rPr lang="en-US" dirty="0"/>
              <a:t> – “For </a:t>
            </a:r>
            <a:r>
              <a:rPr lang="en-US" b="1" dirty="0"/>
              <a:t>I am not ashamed of the gospel</a:t>
            </a:r>
            <a:r>
              <a:rPr lang="en-US" dirty="0"/>
              <a:t>, for it is the power of God for salvation to everyone who believes, to the Jew first and also to the Greek.” ESV</a:t>
            </a:r>
          </a:p>
          <a:p>
            <a:endParaRPr lang="en-US" dirty="0"/>
          </a:p>
          <a:p>
            <a:r>
              <a:rPr lang="en-US" b="1" dirty="0"/>
              <a:t>I John 2:3-6</a:t>
            </a:r>
            <a:r>
              <a:rPr lang="en-US" dirty="0"/>
              <a:t> – “3 And by this we know that </a:t>
            </a:r>
            <a:r>
              <a:rPr lang="en-US" b="1" dirty="0"/>
              <a:t>we have come to know him, if we keep his commandments</a:t>
            </a:r>
            <a:r>
              <a:rPr lang="en-US" dirty="0"/>
              <a:t>. 4 Whoever says ‘I know him’ but does not keep his commandments is a liar, and the truth is not in him, 5 but whoever keeps his word, in him truly the love of God is perfected. By this we may be sure that we are in him: 6 whoever says he abides in him ought to walk in the same way in which he walked.” ESV</a:t>
            </a:r>
          </a:p>
          <a:p>
            <a:endParaRPr lang="en-US" dirty="0"/>
          </a:p>
          <a:p>
            <a:r>
              <a:rPr lang="en-US" b="1" dirty="0"/>
              <a:t>Matthew 7:21-23</a:t>
            </a:r>
            <a:r>
              <a:rPr lang="en-US" dirty="0"/>
              <a:t> – “21 Not everyone who says to me, 'Lord, Lord,' will enter the kingdom of heaven, but </a:t>
            </a:r>
            <a:r>
              <a:rPr lang="en-US" b="1" dirty="0"/>
              <a:t>the one who does the will of my Father who is in heaven</a:t>
            </a:r>
            <a:r>
              <a:rPr lang="en-US" dirty="0"/>
              <a:t>.  22  On that day many will say to me, 'Lord, Lord, did we not prophesy in your name, and cast out demons in your name, and do many mighty works in your name?'  23  And then will I declare to them, 'I never knew you; depart from me, you workers of lawlessness.’” ESV</a:t>
            </a:r>
          </a:p>
          <a:p>
            <a:endParaRPr lang="en-US" dirty="0"/>
          </a:p>
        </p:txBody>
      </p:sp>
      <p:sp>
        <p:nvSpPr>
          <p:cNvPr id="4" name="Slide Number Placeholder 3"/>
          <p:cNvSpPr>
            <a:spLocks noGrp="1"/>
          </p:cNvSpPr>
          <p:nvPr>
            <p:ph type="sldNum" sz="quarter" idx="5"/>
          </p:nvPr>
        </p:nvSpPr>
        <p:spPr/>
        <p:txBody>
          <a:bodyPr/>
          <a:lstStyle/>
          <a:p>
            <a:fld id="{9DAF2686-A69E-4700-9378-FE5E2ACB886F}" type="slidenum">
              <a:rPr lang="en-US" smtClean="0"/>
              <a:t>10</a:t>
            </a:fld>
            <a:endParaRPr lang="en-US"/>
          </a:p>
        </p:txBody>
      </p:sp>
      <p:sp>
        <p:nvSpPr>
          <p:cNvPr id="5" name="Date Placeholder 4">
            <a:extLst>
              <a:ext uri="{FF2B5EF4-FFF2-40B4-BE49-F238E27FC236}">
                <a16:creationId xmlns:a16="http://schemas.microsoft.com/office/drawing/2014/main" id="{545319BF-DF75-82AC-4343-DA63BD4E8145}"/>
              </a:ext>
            </a:extLst>
          </p:cNvPr>
          <p:cNvSpPr>
            <a:spLocks noGrp="1"/>
          </p:cNvSpPr>
          <p:nvPr>
            <p:ph type="dt" idx="1"/>
          </p:nvPr>
        </p:nvSpPr>
        <p:spPr/>
        <p:txBody>
          <a:bodyPr/>
          <a:lstStyle/>
          <a:p>
            <a:r>
              <a:rPr lang="en-US"/>
              <a:t>11/16/2025 am</a:t>
            </a:r>
          </a:p>
        </p:txBody>
      </p:sp>
      <p:sp>
        <p:nvSpPr>
          <p:cNvPr id="6" name="Footer Placeholder 5">
            <a:extLst>
              <a:ext uri="{FF2B5EF4-FFF2-40B4-BE49-F238E27FC236}">
                <a16:creationId xmlns:a16="http://schemas.microsoft.com/office/drawing/2014/main" id="{E0B7C7A3-0639-38EC-AF9B-E481D1ADB09C}"/>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8821668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 which is able to save your souls</a:t>
            </a:r>
            <a:r>
              <a:rPr lang="en-US" b="0" dirty="0"/>
              <a:t>.”</a:t>
            </a:r>
          </a:p>
          <a:p>
            <a:endParaRPr lang="en-US" b="0" dirty="0"/>
          </a:p>
          <a:p>
            <a:r>
              <a:rPr lang="en-US" b="1" dirty="0"/>
              <a:t>1 John 3:23-24</a:t>
            </a:r>
            <a:r>
              <a:rPr lang="en-US" b="0" dirty="0"/>
              <a:t> – “23 And this is his commandment, </a:t>
            </a:r>
            <a:r>
              <a:rPr lang="en-US" b="1" dirty="0"/>
              <a:t>that we believe in the name of his Son Jesus Christ</a:t>
            </a:r>
            <a:r>
              <a:rPr lang="en-US" b="0" dirty="0"/>
              <a:t> and love one another, just as he has commanded us. 24 Whoever keeps his commandments abides in him, and he in them. And by this we know that he abides in us, by the Spirit whom he has given us.”</a:t>
            </a:r>
          </a:p>
          <a:p>
            <a:endParaRPr lang="en-US" b="0" dirty="0"/>
          </a:p>
          <a:p>
            <a:pPr defTabSz="1162267"/>
            <a:r>
              <a:rPr lang="en-US" b="1" dirty="0"/>
              <a:t>Acts 3:19</a:t>
            </a:r>
            <a:r>
              <a:rPr lang="en-US" b="0" dirty="0"/>
              <a:t> – “</a:t>
            </a:r>
            <a:r>
              <a:rPr lang="en-US" b="1" dirty="0"/>
              <a:t>Repent therefore, and turn again, that your sins may be blotted out</a:t>
            </a:r>
            <a:r>
              <a:rPr lang="en-US" b="0" dirty="0"/>
              <a:t>”</a:t>
            </a:r>
          </a:p>
        </p:txBody>
      </p:sp>
      <p:sp>
        <p:nvSpPr>
          <p:cNvPr id="4" name="Slide Number Placeholder 3"/>
          <p:cNvSpPr>
            <a:spLocks noGrp="1"/>
          </p:cNvSpPr>
          <p:nvPr>
            <p:ph type="sldNum" sz="quarter" idx="5"/>
          </p:nvPr>
        </p:nvSpPr>
        <p:spPr/>
        <p:txBody>
          <a:bodyPr/>
          <a:lstStyle/>
          <a:p>
            <a:pPr defTabSz="6321026" fontAlgn="base">
              <a:spcBef>
                <a:spcPct val="0"/>
              </a:spcBef>
              <a:spcAft>
                <a:spcPct val="0"/>
              </a:spcAft>
              <a:defRPr/>
            </a:pPr>
            <a:fld id="{3AF42B02-11F3-4BD2-B2E3-53F42D06C240}" type="slidenum">
              <a:rPr lang="en-US" altLang="en-US" sz="8400">
                <a:solidFill>
                  <a:prstClr val="black"/>
                </a:solidFill>
                <a:latin typeface="Arial" panose="020B0604020202020204" pitchFamily="34" charset="0"/>
              </a:rPr>
              <a:pPr defTabSz="6321026" fontAlgn="base">
                <a:spcBef>
                  <a:spcPct val="0"/>
                </a:spcBef>
                <a:spcAft>
                  <a:spcPct val="0"/>
                </a:spcAft>
                <a:defRPr/>
              </a:pPr>
              <a:t>11</a:t>
            </a:fld>
            <a:endParaRPr lang="en-US" altLang="en-US" sz="84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6321026" fontAlgn="base">
              <a:spcBef>
                <a:spcPct val="0"/>
              </a:spcBef>
              <a:spcAft>
                <a:spcPct val="0"/>
              </a:spcAft>
              <a:defRPr/>
            </a:pPr>
            <a:r>
              <a:rPr lang="en-US" altLang="en-US" sz="8400">
                <a:solidFill>
                  <a:prstClr val="black"/>
                </a:solidFill>
                <a:latin typeface="Arial" panose="020B0604020202020204" pitchFamily="34" charset="0"/>
              </a:rPr>
              <a:t>11/16/2025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6321026" fontAlgn="base">
              <a:spcBef>
                <a:spcPct val="0"/>
              </a:spcBef>
              <a:spcAft>
                <a:spcPct val="0"/>
              </a:spcAft>
              <a:defRPr/>
            </a:pPr>
            <a:r>
              <a:rPr lang="en-US" altLang="en-US" sz="84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12:8</a:t>
            </a:r>
            <a:r>
              <a:rPr lang="en-US" b="0" dirty="0"/>
              <a:t> – “And I say unto you, </a:t>
            </a:r>
            <a:r>
              <a:rPr lang="en-US" b="1" dirty="0"/>
              <a:t>Every one who shall confess me before men</a:t>
            </a:r>
            <a:r>
              <a:rPr lang="en-US" b="0" dirty="0"/>
              <a:t>, him shall the Son of man also confess before the angels of God” ASV</a:t>
            </a:r>
          </a:p>
          <a:p>
            <a:endParaRPr lang="en-US" b="0" dirty="0"/>
          </a:p>
          <a:p>
            <a:endParaRPr lang="en-US" b="0" dirty="0"/>
          </a:p>
          <a:p>
            <a:r>
              <a:rPr lang="en-US" b="1" dirty="0"/>
              <a:t>Acts 2:38</a:t>
            </a:r>
            <a:r>
              <a:rPr lang="en-US" b="0" dirty="0"/>
              <a:t> – “And Peter said to them, ‘</a:t>
            </a:r>
            <a:r>
              <a:rPr lang="en-US" b="1" dirty="0"/>
              <a:t>Repent and be baptized every one of you</a:t>
            </a:r>
            <a:r>
              <a:rPr lang="en-US" b="0" dirty="0"/>
              <a:t> in the name of Jesus Christ for the forgiveness of your sins, and you will receive the gift of the Holy Spirit.’” ESV</a:t>
            </a:r>
          </a:p>
          <a:p>
            <a:endParaRPr lang="en-US" dirty="0"/>
          </a:p>
          <a:p>
            <a:pPr defTabSz="5838909">
              <a:defRPr/>
            </a:pPr>
            <a:r>
              <a:rPr lang="en-US" b="1" dirty="0"/>
              <a:t>I Corinthians 15:1-2</a:t>
            </a:r>
            <a:r>
              <a:rPr lang="en-US" b="0" dirty="0"/>
              <a:t> – “1 Now I would remind you, brothers, of the gospel I preached to you, which you received, in which you stand 2 and by which you are being saved, </a:t>
            </a:r>
            <a:r>
              <a:rPr lang="en-US" b="1" dirty="0"/>
              <a:t>if you hold fast to the word I preached to you – unless you believed in vain</a:t>
            </a:r>
            <a:r>
              <a:rPr lang="en-US" b="0" dirty="0"/>
              <a:t>.” ESV</a:t>
            </a:r>
          </a:p>
        </p:txBody>
      </p:sp>
      <p:sp>
        <p:nvSpPr>
          <p:cNvPr id="4" name="Slide Number Placeholder 3"/>
          <p:cNvSpPr>
            <a:spLocks noGrp="1"/>
          </p:cNvSpPr>
          <p:nvPr>
            <p:ph type="sldNum" sz="quarter" idx="5"/>
          </p:nvPr>
        </p:nvSpPr>
        <p:spPr/>
        <p:txBody>
          <a:bodyPr/>
          <a:lstStyle/>
          <a:p>
            <a:pPr defTabSz="6321026" fontAlgn="base">
              <a:spcBef>
                <a:spcPct val="0"/>
              </a:spcBef>
              <a:spcAft>
                <a:spcPct val="0"/>
              </a:spcAft>
              <a:defRPr/>
            </a:pPr>
            <a:fld id="{3AF42B02-11F3-4BD2-B2E3-53F42D06C240}" type="slidenum">
              <a:rPr lang="en-US" altLang="en-US" sz="8400">
                <a:solidFill>
                  <a:prstClr val="black"/>
                </a:solidFill>
                <a:latin typeface="Arial" panose="020B0604020202020204" pitchFamily="34" charset="0"/>
              </a:rPr>
              <a:pPr defTabSz="6321026" fontAlgn="base">
                <a:spcBef>
                  <a:spcPct val="0"/>
                </a:spcBef>
                <a:spcAft>
                  <a:spcPct val="0"/>
                </a:spcAft>
                <a:defRPr/>
              </a:pPr>
              <a:t>12</a:t>
            </a:fld>
            <a:endParaRPr lang="en-US" altLang="en-US" sz="84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6321026" fontAlgn="base">
              <a:spcBef>
                <a:spcPct val="0"/>
              </a:spcBef>
              <a:spcAft>
                <a:spcPct val="0"/>
              </a:spcAft>
              <a:defRPr/>
            </a:pPr>
            <a:r>
              <a:rPr lang="en-US" altLang="en-US" sz="8400">
                <a:solidFill>
                  <a:prstClr val="black"/>
                </a:solidFill>
                <a:latin typeface="Arial" panose="020B0604020202020204" pitchFamily="34" charset="0"/>
              </a:rPr>
              <a:t>11/16/2025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6321026" fontAlgn="base">
              <a:spcBef>
                <a:spcPct val="0"/>
              </a:spcBef>
              <a:spcAft>
                <a:spcPct val="0"/>
              </a:spcAft>
              <a:defRPr/>
            </a:pPr>
            <a:r>
              <a:rPr lang="en-US" altLang="en-US" sz="84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8:1</a:t>
            </a:r>
            <a:r>
              <a:rPr lang="en-US" dirty="0"/>
              <a:t> – “Soon afterward he went on through cities and villages, proclaiming and </a:t>
            </a:r>
            <a:r>
              <a:rPr lang="en-US" b="1" dirty="0"/>
              <a:t>bringing the good news</a:t>
            </a:r>
            <a:r>
              <a:rPr lang="en-US" dirty="0"/>
              <a:t> of the kingdom of God. And the twelve were with him” ESV</a:t>
            </a:r>
          </a:p>
          <a:p>
            <a:endParaRPr lang="en-US" dirty="0"/>
          </a:p>
          <a:p>
            <a:r>
              <a:rPr lang="en-US" b="1" dirty="0"/>
              <a:t>Luke 9:1-2, 6</a:t>
            </a:r>
            <a:r>
              <a:rPr lang="en-US" dirty="0"/>
              <a:t> – “1 And he called the twelve together and gave them power and authority over all demons and to cure diseases, 2 and he </a:t>
            </a:r>
            <a:r>
              <a:rPr lang="en-US" b="1" dirty="0"/>
              <a:t>sent them out to proclaim</a:t>
            </a:r>
            <a:r>
              <a:rPr lang="en-US" dirty="0"/>
              <a:t> the kingdom of God and to heal … 6 And they departed and went through the villages, </a:t>
            </a:r>
            <a:r>
              <a:rPr lang="en-US" b="1" dirty="0"/>
              <a:t>preaching the gospel</a:t>
            </a:r>
            <a:r>
              <a:rPr lang="en-US" dirty="0"/>
              <a:t> and healing everywhere.” ESV</a:t>
            </a:r>
          </a:p>
          <a:p>
            <a:endParaRPr lang="en-US" dirty="0"/>
          </a:p>
          <a:p>
            <a:r>
              <a:rPr lang="en-US" b="1" dirty="0"/>
              <a:t>Luke 9:10-11</a:t>
            </a:r>
            <a:r>
              <a:rPr lang="en-US" dirty="0"/>
              <a:t> – “10 On their return the apostles told him all that they had done. And he took them and withdrew apart to a town called Bethsaida. 11 When the crowds learned it, they followed him, and he welcomed them and </a:t>
            </a:r>
            <a:r>
              <a:rPr lang="en-US" b="1" dirty="0"/>
              <a:t>spoke to them of the kingdom of God</a:t>
            </a:r>
            <a:r>
              <a:rPr lang="en-US" dirty="0"/>
              <a:t> and cured those who had need of healing.” ESV</a:t>
            </a:r>
          </a:p>
          <a:p>
            <a:endParaRPr lang="en-US" dirty="0"/>
          </a:p>
          <a:p>
            <a:r>
              <a:rPr lang="en-US" b="1" dirty="0"/>
              <a:t>Luke 9:18-20</a:t>
            </a:r>
            <a:r>
              <a:rPr lang="en-US" dirty="0"/>
              <a:t> – “18 Now it happened that as he was praying alone, the disciples were with him. And he asked them, ‘Who do the crowds say that I am?’ 19 And they answered, ‘John the Baptist. But others say, Elijah, and others, that one of the prophets of old has risen.’ 20 Then he said to them, ‘But </a:t>
            </a:r>
            <a:r>
              <a:rPr lang="en-US" b="1" dirty="0"/>
              <a:t>who do you say that I am?</a:t>
            </a:r>
            <a:r>
              <a:rPr lang="en-US" dirty="0"/>
              <a:t>’ And Peter answered, ‘</a:t>
            </a:r>
            <a:r>
              <a:rPr lang="en-US" b="1" dirty="0"/>
              <a:t>The Christ of God</a:t>
            </a:r>
            <a:r>
              <a:rPr lang="en-US" dirty="0"/>
              <a:t>.’”</a:t>
            </a:r>
          </a:p>
        </p:txBody>
      </p:sp>
      <p:sp>
        <p:nvSpPr>
          <p:cNvPr id="4" name="Slide Number Placeholder 3"/>
          <p:cNvSpPr>
            <a:spLocks noGrp="1"/>
          </p:cNvSpPr>
          <p:nvPr>
            <p:ph type="sldNum" sz="quarter" idx="5"/>
          </p:nvPr>
        </p:nvSpPr>
        <p:spPr/>
        <p:txBody>
          <a:bodyPr/>
          <a:lstStyle/>
          <a:p>
            <a:fld id="{9DAF2686-A69E-4700-9378-FE5E2ACB886F}" type="slidenum">
              <a:rPr lang="en-US" smtClean="0"/>
              <a:t>2</a:t>
            </a:fld>
            <a:endParaRPr lang="en-US"/>
          </a:p>
        </p:txBody>
      </p:sp>
      <p:sp>
        <p:nvSpPr>
          <p:cNvPr id="5" name="Date Placeholder 4">
            <a:extLst>
              <a:ext uri="{FF2B5EF4-FFF2-40B4-BE49-F238E27FC236}">
                <a16:creationId xmlns:a16="http://schemas.microsoft.com/office/drawing/2014/main" id="{77297BB7-CC36-98B3-6FEC-8D743076EA3B}"/>
              </a:ext>
            </a:extLst>
          </p:cNvPr>
          <p:cNvSpPr>
            <a:spLocks noGrp="1"/>
          </p:cNvSpPr>
          <p:nvPr>
            <p:ph type="dt" idx="1"/>
          </p:nvPr>
        </p:nvSpPr>
        <p:spPr/>
        <p:txBody>
          <a:bodyPr/>
          <a:lstStyle/>
          <a:p>
            <a:r>
              <a:rPr lang="en-US"/>
              <a:t>11/16/2025 am</a:t>
            </a:r>
          </a:p>
        </p:txBody>
      </p:sp>
      <p:sp>
        <p:nvSpPr>
          <p:cNvPr id="6" name="Footer Placeholder 5">
            <a:extLst>
              <a:ext uri="{FF2B5EF4-FFF2-40B4-BE49-F238E27FC236}">
                <a16:creationId xmlns:a16="http://schemas.microsoft.com/office/drawing/2014/main" id="{E70651F1-ACDD-9745-5EF3-34C03D4999B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199016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9:23</a:t>
            </a:r>
            <a:r>
              <a:rPr lang="en-US" dirty="0"/>
              <a:t> – “And he said to all, ‘If anyone would come after me, </a:t>
            </a:r>
            <a:r>
              <a:rPr lang="en-US" b="1" dirty="0"/>
              <a:t>let him deny himself</a:t>
            </a:r>
            <a:r>
              <a:rPr lang="en-US" dirty="0"/>
              <a:t> and take up his cross daily and follow me.’” ESV</a:t>
            </a:r>
          </a:p>
          <a:p>
            <a:endParaRPr lang="en-US" dirty="0"/>
          </a:p>
          <a:p>
            <a:r>
              <a:rPr lang="en-US" b="1" dirty="0"/>
              <a:t>Romans 12:1-2</a:t>
            </a:r>
            <a:r>
              <a:rPr lang="en-US" dirty="0"/>
              <a:t> – “1 I appeal to you therefore, brothers, by the mercies of God, to </a:t>
            </a:r>
            <a:r>
              <a:rPr lang="en-US" b="1" dirty="0"/>
              <a:t>present your bodies as a living sacrifice</a:t>
            </a:r>
            <a:r>
              <a:rPr lang="en-US" dirty="0"/>
              <a:t>, holy and acceptable to God, which is your spiritual worship. 2 Do not be conformed to this world, but be transformed by the renewal of your mind, that by testing you may discern what is the will of God, what is good and acceptable and perfect.” ESV</a:t>
            </a:r>
          </a:p>
          <a:p>
            <a:endParaRPr lang="en-US" dirty="0"/>
          </a:p>
          <a:p>
            <a:r>
              <a:rPr lang="en-US" b="1" dirty="0"/>
              <a:t>Luke 9:46-48</a:t>
            </a:r>
            <a:r>
              <a:rPr lang="en-US" dirty="0"/>
              <a:t> – “46 An argument arose among them as to which of them was the greatest. 47 But Jesus, knowing the reasoning of their hearts, took a child and put him by his side 48 and said to them, ‘Whoever receives this child in my name receives me, and whoever receives me receives him who sent me. </a:t>
            </a:r>
            <a:r>
              <a:rPr lang="en-US" b="1" dirty="0"/>
              <a:t>For he who is least among you all is the one who is great</a:t>
            </a:r>
            <a:r>
              <a:rPr lang="en-US" dirty="0"/>
              <a:t>.’“ ESV</a:t>
            </a:r>
          </a:p>
          <a:p>
            <a:endParaRPr lang="en-US" dirty="0"/>
          </a:p>
          <a:p>
            <a:r>
              <a:rPr lang="en-US" b="1" dirty="0"/>
              <a:t>I Peter 4:1-4</a:t>
            </a:r>
            <a:r>
              <a:rPr lang="en-US" dirty="0"/>
              <a:t> – “1 Since therefore Christ suffered in the flesh, </a:t>
            </a:r>
            <a:r>
              <a:rPr lang="en-US" b="1" dirty="0"/>
              <a:t>arm yourselves with the same way of thinking</a:t>
            </a:r>
            <a:r>
              <a:rPr lang="en-US" dirty="0"/>
              <a:t>, for whoever has suffered in the flesh has ceased from sin, 2 so as to live for the rest of the time in the flesh no longer for human passions but for the will of God.3 The time that is past suffices for doing what the Gentiles want to do, living in sensuality, passions, drunkenness, orgies, drinking parties, and lawless idolatry. 4 With respect to this they are surprised when you do not join them in the same flood of debauchery, and they malign you” ESV</a:t>
            </a:r>
          </a:p>
        </p:txBody>
      </p:sp>
      <p:sp>
        <p:nvSpPr>
          <p:cNvPr id="4" name="Slide Number Placeholder 3"/>
          <p:cNvSpPr>
            <a:spLocks noGrp="1"/>
          </p:cNvSpPr>
          <p:nvPr>
            <p:ph type="sldNum" sz="quarter" idx="5"/>
          </p:nvPr>
        </p:nvSpPr>
        <p:spPr/>
        <p:txBody>
          <a:bodyPr/>
          <a:lstStyle/>
          <a:p>
            <a:fld id="{9DAF2686-A69E-4700-9378-FE5E2ACB886F}" type="slidenum">
              <a:rPr lang="en-US" smtClean="0"/>
              <a:t>3</a:t>
            </a:fld>
            <a:endParaRPr lang="en-US"/>
          </a:p>
        </p:txBody>
      </p:sp>
      <p:sp>
        <p:nvSpPr>
          <p:cNvPr id="5" name="Date Placeholder 4">
            <a:extLst>
              <a:ext uri="{FF2B5EF4-FFF2-40B4-BE49-F238E27FC236}">
                <a16:creationId xmlns:a16="http://schemas.microsoft.com/office/drawing/2014/main" id="{2B09976C-2F3E-4ABB-C205-09D74B53206D}"/>
              </a:ext>
            </a:extLst>
          </p:cNvPr>
          <p:cNvSpPr>
            <a:spLocks noGrp="1"/>
          </p:cNvSpPr>
          <p:nvPr>
            <p:ph type="dt" idx="1"/>
          </p:nvPr>
        </p:nvSpPr>
        <p:spPr/>
        <p:txBody>
          <a:bodyPr/>
          <a:lstStyle/>
          <a:p>
            <a:r>
              <a:rPr lang="en-US"/>
              <a:t>11/16/2025 am</a:t>
            </a:r>
          </a:p>
        </p:txBody>
      </p:sp>
      <p:sp>
        <p:nvSpPr>
          <p:cNvPr id="6" name="Footer Placeholder 5">
            <a:extLst>
              <a:ext uri="{FF2B5EF4-FFF2-40B4-BE49-F238E27FC236}">
                <a16:creationId xmlns:a16="http://schemas.microsoft.com/office/drawing/2014/main" id="{C074BCE1-4922-82ED-2989-9BE27B9280AF}"/>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515836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26:39</a:t>
            </a:r>
            <a:r>
              <a:rPr lang="en-US" b="0" dirty="0"/>
              <a:t> – “And going a little farther he fell on his face and prayed, saying, ‘My Father, if it be possible, let this cup pass from me; nevertheless, </a:t>
            </a:r>
            <a:r>
              <a:rPr lang="en-US" b="1" dirty="0"/>
              <a:t>not as I will, but as you will</a:t>
            </a:r>
            <a:r>
              <a:rPr lang="en-US" b="0" dirty="0"/>
              <a:t>.’" ESV</a:t>
            </a:r>
          </a:p>
          <a:p>
            <a:endParaRPr lang="en-US" b="0" dirty="0"/>
          </a:p>
          <a:p>
            <a:r>
              <a:rPr lang="en-US" b="1" dirty="0"/>
              <a:t>I Corinthians 9:24-27</a:t>
            </a:r>
            <a:r>
              <a:rPr lang="en-US" b="0" dirty="0"/>
              <a:t> – “24 Do you not know that in a race all the runners compete, but only one receives the prize? So run that you may obtain it. 25 Every athlete exercises self-control in all things. They do it to receive a perishable wreath, but we an imperishable. 26 So I do not run aimlessly; I do not box as one beating the air. 27 But </a:t>
            </a:r>
            <a:r>
              <a:rPr lang="en-US" b="1" dirty="0"/>
              <a:t>I discipline my body and keep it under control</a:t>
            </a:r>
            <a:r>
              <a:rPr lang="en-US" b="0" dirty="0"/>
              <a:t>, lest after preaching to others I myself should be disqualified.” ESV</a:t>
            </a:r>
          </a:p>
          <a:p>
            <a:endParaRPr lang="en-US" b="0" dirty="0"/>
          </a:p>
          <a:p>
            <a:r>
              <a:rPr lang="en-US" b="1" dirty="0"/>
              <a:t>Acts 24:24-25</a:t>
            </a:r>
            <a:r>
              <a:rPr lang="en-US" dirty="0"/>
              <a:t> – “24 After some days Felix came with his wife Drusilla, who was Jewish, and he sent for Paul and heard him speak about faith in Christ Jesus. 25 And as </a:t>
            </a:r>
            <a:r>
              <a:rPr lang="en-US" b="1" dirty="0"/>
              <a:t>he reasoned about righteousness and self-control and the coming judgment</a:t>
            </a:r>
            <a:r>
              <a:rPr lang="en-US" dirty="0"/>
              <a:t>, Felix was alarmed and said, ‘Go away for the present. When I get an opportunity I will summon you.’“ ESV</a:t>
            </a:r>
          </a:p>
        </p:txBody>
      </p:sp>
      <p:sp>
        <p:nvSpPr>
          <p:cNvPr id="4" name="Slide Number Placeholder 3"/>
          <p:cNvSpPr>
            <a:spLocks noGrp="1"/>
          </p:cNvSpPr>
          <p:nvPr>
            <p:ph type="sldNum" sz="quarter" idx="5"/>
          </p:nvPr>
        </p:nvSpPr>
        <p:spPr/>
        <p:txBody>
          <a:bodyPr/>
          <a:lstStyle/>
          <a:p>
            <a:fld id="{9DAF2686-A69E-4700-9378-FE5E2ACB886F}" type="slidenum">
              <a:rPr lang="en-US" smtClean="0"/>
              <a:t>4</a:t>
            </a:fld>
            <a:endParaRPr lang="en-US"/>
          </a:p>
        </p:txBody>
      </p:sp>
      <p:sp>
        <p:nvSpPr>
          <p:cNvPr id="5" name="Date Placeholder 4">
            <a:extLst>
              <a:ext uri="{FF2B5EF4-FFF2-40B4-BE49-F238E27FC236}">
                <a16:creationId xmlns:a16="http://schemas.microsoft.com/office/drawing/2014/main" id="{FB627DA2-0A77-81D0-584F-C6D9E013D57D}"/>
              </a:ext>
            </a:extLst>
          </p:cNvPr>
          <p:cNvSpPr>
            <a:spLocks noGrp="1"/>
          </p:cNvSpPr>
          <p:nvPr>
            <p:ph type="dt" idx="1"/>
          </p:nvPr>
        </p:nvSpPr>
        <p:spPr/>
        <p:txBody>
          <a:bodyPr/>
          <a:lstStyle/>
          <a:p>
            <a:r>
              <a:rPr lang="en-US"/>
              <a:t>11/16/2025 am</a:t>
            </a:r>
          </a:p>
        </p:txBody>
      </p:sp>
      <p:sp>
        <p:nvSpPr>
          <p:cNvPr id="6" name="Footer Placeholder 5">
            <a:extLst>
              <a:ext uri="{FF2B5EF4-FFF2-40B4-BE49-F238E27FC236}">
                <a16:creationId xmlns:a16="http://schemas.microsoft.com/office/drawing/2014/main" id="{6274DF78-A3B2-E9C7-E52C-B4C5299A3C7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972138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Thessalonians 5:21-22</a:t>
            </a:r>
            <a:r>
              <a:rPr lang="en-US" dirty="0"/>
              <a:t> – “21 but test everything; </a:t>
            </a:r>
            <a:r>
              <a:rPr lang="en-US" b="1" dirty="0"/>
              <a:t>hold fast what is good</a:t>
            </a:r>
            <a:r>
              <a:rPr lang="en-US" dirty="0"/>
              <a:t>. 22 Abstain from every form of evil.” ESV</a:t>
            </a:r>
          </a:p>
          <a:p>
            <a:endParaRPr lang="en-US" dirty="0"/>
          </a:p>
          <a:p>
            <a:r>
              <a:rPr lang="en-US" b="1" dirty="0"/>
              <a:t>I John 2:15-17</a:t>
            </a:r>
            <a:r>
              <a:rPr lang="en-US" dirty="0"/>
              <a:t> – “15 </a:t>
            </a:r>
            <a:r>
              <a:rPr lang="en-US" b="1" dirty="0"/>
              <a:t>Do not love the world or the things in the world</a:t>
            </a:r>
            <a:r>
              <a:rPr lang="en-US" dirty="0"/>
              <a:t>. If anyone loves the world, the love of the Father is not in him. 16 For all that is in the world – the desires of the flesh and the desires of the eyes and pride in possessions – is not from the Father but is from the world. 17 And the world is passing away along with its desires, but whoever does the will of God abides forever.” ESV</a:t>
            </a:r>
          </a:p>
          <a:p>
            <a:endParaRPr lang="en-US" dirty="0"/>
          </a:p>
          <a:p>
            <a:r>
              <a:rPr lang="en-US" b="1" dirty="0"/>
              <a:t>I Timothy 2:8-10</a:t>
            </a:r>
            <a:r>
              <a:rPr lang="en-US" dirty="0"/>
              <a:t> – “8 I desire then that in every place the men should pray, lifting holy hands without anger or quarreling; 9 likewise also that women should adorn themselves in respectable apparel, with modesty and self-control, not with braided hair and gold or pearls or costly attire, 10  but with what is proper for women who profess godliness – </a:t>
            </a:r>
            <a:r>
              <a:rPr lang="en-US" b="1" dirty="0"/>
              <a:t>with good works</a:t>
            </a:r>
            <a:r>
              <a:rPr lang="en-US" dirty="0"/>
              <a:t>.” ESV</a:t>
            </a:r>
          </a:p>
          <a:p>
            <a:endParaRPr lang="en-US" dirty="0"/>
          </a:p>
          <a:p>
            <a:r>
              <a:rPr lang="en-US" b="1" dirty="0"/>
              <a:t>Matthew 5:29-30</a:t>
            </a:r>
            <a:r>
              <a:rPr lang="en-US" dirty="0"/>
              <a:t> – “29  If your right eye causes you to sin, tear it out and throw it away. For it is better that you lose one of your members than that your whole body be thrown into hell.  30  And if your right hand causes you to sin, cut it off and throw it away. For it is better that you lose one of your members </a:t>
            </a:r>
            <a:r>
              <a:rPr lang="en-US" b="1" dirty="0"/>
              <a:t>than that your whole body go into hell</a:t>
            </a:r>
            <a:r>
              <a:rPr lang="en-US" dirty="0"/>
              <a:t>.” ESV</a:t>
            </a:r>
          </a:p>
        </p:txBody>
      </p:sp>
      <p:sp>
        <p:nvSpPr>
          <p:cNvPr id="4" name="Slide Number Placeholder 3"/>
          <p:cNvSpPr>
            <a:spLocks noGrp="1"/>
          </p:cNvSpPr>
          <p:nvPr>
            <p:ph type="sldNum" sz="quarter" idx="5"/>
          </p:nvPr>
        </p:nvSpPr>
        <p:spPr/>
        <p:txBody>
          <a:bodyPr/>
          <a:lstStyle/>
          <a:p>
            <a:fld id="{9DAF2686-A69E-4700-9378-FE5E2ACB886F}" type="slidenum">
              <a:rPr lang="en-US" smtClean="0"/>
              <a:t>5</a:t>
            </a:fld>
            <a:endParaRPr lang="en-US"/>
          </a:p>
        </p:txBody>
      </p:sp>
      <p:sp>
        <p:nvSpPr>
          <p:cNvPr id="5" name="Date Placeholder 4">
            <a:extLst>
              <a:ext uri="{FF2B5EF4-FFF2-40B4-BE49-F238E27FC236}">
                <a16:creationId xmlns:a16="http://schemas.microsoft.com/office/drawing/2014/main" id="{9C9A5CD6-0EAE-E458-98E2-8E59EC184791}"/>
              </a:ext>
            </a:extLst>
          </p:cNvPr>
          <p:cNvSpPr>
            <a:spLocks noGrp="1"/>
          </p:cNvSpPr>
          <p:nvPr>
            <p:ph type="dt" idx="1"/>
          </p:nvPr>
        </p:nvSpPr>
        <p:spPr/>
        <p:txBody>
          <a:bodyPr/>
          <a:lstStyle/>
          <a:p>
            <a:r>
              <a:rPr lang="en-US"/>
              <a:t>11/16/2025 am</a:t>
            </a:r>
          </a:p>
        </p:txBody>
      </p:sp>
      <p:sp>
        <p:nvSpPr>
          <p:cNvPr id="6" name="Footer Placeholder 5">
            <a:extLst>
              <a:ext uri="{FF2B5EF4-FFF2-40B4-BE49-F238E27FC236}">
                <a16:creationId xmlns:a16="http://schemas.microsoft.com/office/drawing/2014/main" id="{FC60E67E-B56F-AB9D-F0D3-583C9B7A58D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3327998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9:23</a:t>
            </a:r>
            <a:r>
              <a:rPr lang="en-US" dirty="0"/>
              <a:t> – “And he said to all, ‘If anyone would come after me, let him deny himself and </a:t>
            </a:r>
            <a:r>
              <a:rPr lang="en-US" b="1" dirty="0"/>
              <a:t>take up his cross daily</a:t>
            </a:r>
            <a:r>
              <a:rPr lang="en-US" dirty="0"/>
              <a:t> and follow me.’” ESV</a:t>
            </a:r>
          </a:p>
          <a:p>
            <a:endParaRPr lang="en-US" dirty="0"/>
          </a:p>
          <a:p>
            <a:r>
              <a:rPr lang="en-US" b="1" dirty="0"/>
              <a:t>Romans 6:1-4</a:t>
            </a:r>
            <a:r>
              <a:rPr lang="en-US" dirty="0"/>
              <a:t> – “1 What shall we say then? </a:t>
            </a:r>
            <a:r>
              <a:rPr lang="en-US" b="1" dirty="0"/>
              <a:t>Are we to continue in sin that grace may abound?</a:t>
            </a:r>
            <a:r>
              <a:rPr lang="en-US" dirty="0"/>
              <a:t> 2 By no means! How can we who died to sin still live in it? 3 Do you not know that all of us who have been baptized into Christ Jesus were baptized into his death? 4 We were buried therefore with him by baptism into death, in order that, just as Christ was raised from the dead by the glory of the Father, </a:t>
            </a:r>
            <a:r>
              <a:rPr lang="en-US" b="1" dirty="0"/>
              <a:t>we too might walk in newness of life</a:t>
            </a:r>
            <a:r>
              <a:rPr lang="en-US" dirty="0"/>
              <a:t>.” ESV</a:t>
            </a:r>
          </a:p>
          <a:p>
            <a:endParaRPr lang="en-US" dirty="0"/>
          </a:p>
          <a:p>
            <a:r>
              <a:rPr lang="en-US" b="1" dirty="0"/>
              <a:t>Colossians 3:5-10</a:t>
            </a:r>
            <a:r>
              <a:rPr lang="en-US" dirty="0"/>
              <a:t> – “5 </a:t>
            </a:r>
            <a:r>
              <a:rPr lang="en-US" b="1" dirty="0"/>
              <a:t>Put to death therefore what is earthly in you</a:t>
            </a:r>
            <a:r>
              <a:rPr lang="en-US" dirty="0"/>
              <a:t>: sexual immorality, impurity, passion, evil desire, and covetousness, which is idolatry. 6  On account of these the wrath of God is coming.  7  In these you too once walked, when you were living in them. 8 But now </a:t>
            </a:r>
            <a:r>
              <a:rPr lang="en-US" b="1" dirty="0"/>
              <a:t>you must put them all away</a:t>
            </a:r>
            <a:r>
              <a:rPr lang="en-US" dirty="0"/>
              <a:t>: anger, wrath, malice, slander, and obscene talk from your mouth. 9  Do not lie to one another, seeing that you have put off the old self with its practices 10 and have put on the new self, which is being renewed in knowledge after the image of its creator.” ESV</a:t>
            </a:r>
          </a:p>
          <a:p>
            <a:endParaRPr lang="en-US" dirty="0"/>
          </a:p>
          <a:p>
            <a:r>
              <a:rPr lang="en-US" b="1" dirty="0"/>
              <a:t>Galatians 2:20</a:t>
            </a:r>
            <a:r>
              <a:rPr lang="en-US" dirty="0"/>
              <a:t> – “</a:t>
            </a:r>
            <a:r>
              <a:rPr lang="en-US" b="1" dirty="0"/>
              <a:t>I have been crucified with Christ</a:t>
            </a:r>
            <a:r>
              <a:rPr lang="en-US" dirty="0"/>
              <a:t>. It is no longer I who live, but Christ who lives in me. And the life I now live in the flesh I live by faith in the Son of God, who loved me and gave himself for me.” ESV</a:t>
            </a:r>
          </a:p>
          <a:p>
            <a:endParaRPr lang="en-US" dirty="0"/>
          </a:p>
          <a:p>
            <a:r>
              <a:rPr lang="en-US" b="1" dirty="0"/>
              <a:t>II Corinthians 5:14-15</a:t>
            </a:r>
            <a:r>
              <a:rPr lang="en-US" dirty="0"/>
              <a:t> – “14 For the love of Christ controls us, because we have concluded this: that one has died for all, therefore all have died; 15 and he died for all, that </a:t>
            </a:r>
            <a:r>
              <a:rPr lang="en-US" b="1" dirty="0"/>
              <a:t>those who live might no longer live for themselves</a:t>
            </a:r>
            <a:r>
              <a:rPr lang="en-US" dirty="0"/>
              <a:t> but for him who for their sake died and was raised.” ESV</a:t>
            </a:r>
          </a:p>
          <a:p>
            <a:endParaRPr lang="en-US" dirty="0"/>
          </a:p>
          <a:p>
            <a:r>
              <a:rPr lang="en-US" b="1" dirty="0"/>
              <a:t>I Peter 4:12-19</a:t>
            </a:r>
            <a:r>
              <a:rPr lang="en-US" dirty="0"/>
              <a:t> – “12 Beloved, do not be surprised at the fiery trial when it comes upon you to test you, as though something strange were happening to you. 13 But </a:t>
            </a:r>
            <a:r>
              <a:rPr lang="en-US" b="1" dirty="0"/>
              <a:t>rejoice insofar as you share Christ's sufferings</a:t>
            </a:r>
            <a:r>
              <a:rPr lang="en-US" dirty="0"/>
              <a:t>, that you may also rejoice and be glad when his glory is revealed. 14  If you are insulted for the name of Christ, you are blessed, because the Spirit of glory and of God rests upon you. 15 But let none of you suffer as a murderer or a thief or an evildoer or as a meddler. 16 Yet if anyone suffers as a Christian, let him not be ashamed, but let him glorify God in that name. 17 For it is time for judgment to begin at the household of God; and if it begins with us, what will be the outcome for those who do not obey the gospel of God? 18 And ‘If the righteous is scarcely saved, what will become of the ungodly and the sinner?’ 19 Therefore let those who suffer according to God's will entrust their souls to a faithful Creator while doing good.” ESV</a:t>
            </a:r>
          </a:p>
          <a:p>
            <a:endParaRPr lang="en-US" dirty="0"/>
          </a:p>
        </p:txBody>
      </p:sp>
      <p:sp>
        <p:nvSpPr>
          <p:cNvPr id="4" name="Slide Number Placeholder 3"/>
          <p:cNvSpPr>
            <a:spLocks noGrp="1"/>
          </p:cNvSpPr>
          <p:nvPr>
            <p:ph type="sldNum" sz="quarter" idx="5"/>
          </p:nvPr>
        </p:nvSpPr>
        <p:spPr/>
        <p:txBody>
          <a:bodyPr/>
          <a:lstStyle/>
          <a:p>
            <a:fld id="{9DAF2686-A69E-4700-9378-FE5E2ACB886F}" type="slidenum">
              <a:rPr lang="en-US" smtClean="0"/>
              <a:t>6</a:t>
            </a:fld>
            <a:endParaRPr lang="en-US"/>
          </a:p>
        </p:txBody>
      </p:sp>
      <p:sp>
        <p:nvSpPr>
          <p:cNvPr id="5" name="Date Placeholder 4">
            <a:extLst>
              <a:ext uri="{FF2B5EF4-FFF2-40B4-BE49-F238E27FC236}">
                <a16:creationId xmlns:a16="http://schemas.microsoft.com/office/drawing/2014/main" id="{631FA3B5-A2FB-0E70-4FE6-E24F3B99940C}"/>
              </a:ext>
            </a:extLst>
          </p:cNvPr>
          <p:cNvSpPr>
            <a:spLocks noGrp="1"/>
          </p:cNvSpPr>
          <p:nvPr>
            <p:ph type="dt" idx="1"/>
          </p:nvPr>
        </p:nvSpPr>
        <p:spPr/>
        <p:txBody>
          <a:bodyPr/>
          <a:lstStyle/>
          <a:p>
            <a:r>
              <a:rPr lang="en-US"/>
              <a:t>11/16/2025 am</a:t>
            </a:r>
          </a:p>
        </p:txBody>
      </p:sp>
      <p:sp>
        <p:nvSpPr>
          <p:cNvPr id="6" name="Footer Placeholder 5">
            <a:extLst>
              <a:ext uri="{FF2B5EF4-FFF2-40B4-BE49-F238E27FC236}">
                <a16:creationId xmlns:a16="http://schemas.microsoft.com/office/drawing/2014/main" id="{3CDDCF42-F98A-4807-3352-4A1553A4B78A}"/>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4344019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9:23</a:t>
            </a:r>
            <a:r>
              <a:rPr lang="en-US" dirty="0"/>
              <a:t> – “And he said to all, ‘If anyone would come after me, let him deny himself and </a:t>
            </a:r>
            <a:r>
              <a:rPr lang="en-US" b="1" dirty="0"/>
              <a:t>take up his cross daily and follow me</a:t>
            </a:r>
            <a:r>
              <a:rPr lang="en-US" dirty="0"/>
              <a:t>.’” ESV</a:t>
            </a:r>
          </a:p>
          <a:p>
            <a:endParaRPr lang="en-US" dirty="0"/>
          </a:p>
          <a:p>
            <a:r>
              <a:rPr lang="en-US" b="1" dirty="0"/>
              <a:t>Luke 9:57-62</a:t>
            </a:r>
            <a:r>
              <a:rPr lang="en-US" dirty="0"/>
              <a:t> – “57 As they were going along the road, someone said to him, ‘I will follow you wherever you go.’ 58 And Jesus said to him, ‘Foxes have holes, and birds of the air have nests, but the Son of Man has nowhere to lay his head.’  59 To another he said, ‘Follow me.’ But he said, ‘Lord, let me first go and bury my father.’ 60 And Jesus said to him, ‘Leave the dead to bury their own dead. But as for you, go and proclaim the kingdom of God.’  61 Yet another said, ‘I will follow you, Lord, but let me first say farewell to those at my home.’ 62 Jesus said to him, ‘</a:t>
            </a:r>
            <a:r>
              <a:rPr lang="en-US" b="1" dirty="0"/>
              <a:t>No one who puts his hand to the plow and looks back is fit for the kingdom of God</a:t>
            </a:r>
            <a:r>
              <a:rPr lang="en-US" dirty="0"/>
              <a:t>.’“ ESV</a:t>
            </a:r>
          </a:p>
          <a:p>
            <a:endParaRPr lang="en-US" dirty="0"/>
          </a:p>
          <a:p>
            <a:r>
              <a:rPr lang="en-US" b="1" dirty="0"/>
              <a:t>John 14:21-24</a:t>
            </a:r>
            <a:r>
              <a:rPr lang="en-US" dirty="0"/>
              <a:t> – “21 Whoever has my commandments and keeps them, he it is who loves me. And he who loves me will be loved by my Father, and I will love him and manifest myself to him."  22 Judas (not Iscariot) said to him, "Lord, how is it that you will manifest yourself to us, and not to the world?" 23 Jesus answered him, "</a:t>
            </a:r>
            <a:r>
              <a:rPr lang="en-US" b="1" dirty="0"/>
              <a:t>If anyone loves me, he will keep my word</a:t>
            </a:r>
            <a:r>
              <a:rPr lang="en-US" dirty="0"/>
              <a:t>, and my Father will love him, and we will come to him and make our home with him.  24 Whoever does not love me does not keep my words. And the word that you hear is not mine but the Father's who sent me.” ESV</a:t>
            </a:r>
          </a:p>
          <a:p>
            <a:endParaRPr lang="en-US" dirty="0"/>
          </a:p>
          <a:p>
            <a:r>
              <a:rPr lang="en-US" b="1" dirty="0"/>
              <a:t>Colossians 3:16-17</a:t>
            </a:r>
            <a:r>
              <a:rPr lang="en-US" dirty="0"/>
              <a:t> – “16 Let the word of Christ dwell in you richly, teaching and admonishing one another in all wisdom, singing psalms and hymns and spiritual songs, with thankfulness in your hearts to God. 17 And </a:t>
            </a:r>
            <a:r>
              <a:rPr lang="en-US" b="1" dirty="0"/>
              <a:t>whatever you do, in word or deed, do everything in the name of the Lord Jesus</a:t>
            </a:r>
            <a:r>
              <a:rPr lang="en-US" dirty="0"/>
              <a:t>, giving thanks to God the Father through him.” ESV</a:t>
            </a:r>
          </a:p>
          <a:p>
            <a:endParaRPr lang="en-US" dirty="0"/>
          </a:p>
        </p:txBody>
      </p:sp>
      <p:sp>
        <p:nvSpPr>
          <p:cNvPr id="4" name="Slide Number Placeholder 3"/>
          <p:cNvSpPr>
            <a:spLocks noGrp="1"/>
          </p:cNvSpPr>
          <p:nvPr>
            <p:ph type="sldNum" sz="quarter" idx="5"/>
          </p:nvPr>
        </p:nvSpPr>
        <p:spPr/>
        <p:txBody>
          <a:bodyPr/>
          <a:lstStyle/>
          <a:p>
            <a:fld id="{9DAF2686-A69E-4700-9378-FE5E2ACB886F}" type="slidenum">
              <a:rPr lang="en-US" smtClean="0"/>
              <a:t>7</a:t>
            </a:fld>
            <a:endParaRPr lang="en-US"/>
          </a:p>
        </p:txBody>
      </p:sp>
      <p:sp>
        <p:nvSpPr>
          <p:cNvPr id="5" name="Date Placeholder 4">
            <a:extLst>
              <a:ext uri="{FF2B5EF4-FFF2-40B4-BE49-F238E27FC236}">
                <a16:creationId xmlns:a16="http://schemas.microsoft.com/office/drawing/2014/main" id="{D3A3BAAF-B16D-7C46-E689-62DCC2CEB350}"/>
              </a:ext>
            </a:extLst>
          </p:cNvPr>
          <p:cNvSpPr>
            <a:spLocks noGrp="1"/>
          </p:cNvSpPr>
          <p:nvPr>
            <p:ph type="dt" idx="1"/>
          </p:nvPr>
        </p:nvSpPr>
        <p:spPr/>
        <p:txBody>
          <a:bodyPr/>
          <a:lstStyle/>
          <a:p>
            <a:r>
              <a:rPr lang="en-US"/>
              <a:t>11/16/2025 am</a:t>
            </a:r>
          </a:p>
        </p:txBody>
      </p:sp>
      <p:sp>
        <p:nvSpPr>
          <p:cNvPr id="6" name="Footer Placeholder 5">
            <a:extLst>
              <a:ext uri="{FF2B5EF4-FFF2-40B4-BE49-F238E27FC236}">
                <a16:creationId xmlns:a16="http://schemas.microsoft.com/office/drawing/2014/main" id="{39605BDD-0B76-C8B1-6E08-ECE982B55FE2}"/>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8997272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r>
              <a:rPr lang="en-US" b="1" dirty="0"/>
              <a:t>Luke 9:24-25</a:t>
            </a:r>
            <a:r>
              <a:rPr lang="en-US" dirty="0"/>
              <a:t> – “For </a:t>
            </a:r>
            <a:r>
              <a:rPr lang="en-US" b="1" dirty="0"/>
              <a:t>whoever would save his life</a:t>
            </a:r>
            <a:r>
              <a:rPr lang="en-US" dirty="0"/>
              <a:t> will lose it, but whoever loses his life for my sake will save it. 25 For </a:t>
            </a:r>
            <a:r>
              <a:rPr lang="en-US" b="1" dirty="0"/>
              <a:t>what does it profit a man</a:t>
            </a:r>
            <a:r>
              <a:rPr lang="en-US" dirty="0"/>
              <a:t> if he gains the whole world and loses or forfeits himself?”</a:t>
            </a:r>
          </a:p>
          <a:p>
            <a:endParaRPr lang="en-US" dirty="0"/>
          </a:p>
          <a:p>
            <a:r>
              <a:rPr lang="en-US" b="1" dirty="0"/>
              <a:t>Proverbs 14:12</a:t>
            </a:r>
            <a:r>
              <a:rPr lang="en-US" dirty="0"/>
              <a:t> – “12 </a:t>
            </a:r>
            <a:r>
              <a:rPr lang="en-US" b="1" dirty="0"/>
              <a:t>There is a way that seems right to a man, but its end is the way to death</a:t>
            </a:r>
            <a:r>
              <a:rPr lang="en-US" dirty="0"/>
              <a:t>.” ESV</a:t>
            </a:r>
          </a:p>
          <a:p>
            <a:endParaRPr lang="en-US" dirty="0"/>
          </a:p>
          <a:p>
            <a:r>
              <a:rPr lang="en-US" b="1" dirty="0"/>
              <a:t>Luke 12:13-15</a:t>
            </a:r>
            <a:r>
              <a:rPr lang="en-US" dirty="0"/>
              <a:t> – “13 Someone in the crowd said to him, ‘Teacher, tell my brother to divide the inheritance with me.’ 14 But he said to him, ‘Man, who made me a judge or arbitrator over you?’  15 And he said to them, ‘Take care, and be on your guard against all covetousness, for </a:t>
            </a:r>
            <a:r>
              <a:rPr lang="en-US" b="1" dirty="0"/>
              <a:t>one's life does not consist in the abundance of his possessions</a:t>
            </a:r>
            <a:r>
              <a:rPr lang="en-US" dirty="0"/>
              <a:t>.’“ ESV</a:t>
            </a:r>
          </a:p>
          <a:p>
            <a:endParaRPr lang="en-US" dirty="0"/>
          </a:p>
          <a:p>
            <a:r>
              <a:rPr lang="en-US" b="1" dirty="0"/>
              <a:t>I Timothy 6:17-19</a:t>
            </a:r>
            <a:r>
              <a:rPr lang="en-US" dirty="0"/>
              <a:t> – “17 As for the rich in this present age, charge them not to be haughty, nor to set their hopes on the uncertainty of riches, but on </a:t>
            </a:r>
            <a:r>
              <a:rPr lang="en-US" b="1" dirty="0"/>
              <a:t>God, who richly provides us with everything</a:t>
            </a:r>
            <a:r>
              <a:rPr lang="en-US" dirty="0"/>
              <a:t> to enjoy. 18 They are to do good, to be rich in good works, to be generous and ready to share, 19 thus storing up treasure for themselves as a good foundation for the future, so that they may take hold of that which is truly life.” ESV</a:t>
            </a:r>
          </a:p>
          <a:p>
            <a:endParaRPr lang="en-US" dirty="0"/>
          </a:p>
        </p:txBody>
      </p:sp>
      <p:sp>
        <p:nvSpPr>
          <p:cNvPr id="4" name="Slide Number Placeholder 3"/>
          <p:cNvSpPr>
            <a:spLocks noGrp="1"/>
          </p:cNvSpPr>
          <p:nvPr>
            <p:ph type="sldNum" sz="quarter" idx="5"/>
          </p:nvPr>
        </p:nvSpPr>
        <p:spPr/>
        <p:txBody>
          <a:bodyPr/>
          <a:lstStyle/>
          <a:p>
            <a:fld id="{9DAF2686-A69E-4700-9378-FE5E2ACB886F}" type="slidenum">
              <a:rPr lang="en-US" smtClean="0"/>
              <a:t>8</a:t>
            </a:fld>
            <a:endParaRPr lang="en-US"/>
          </a:p>
        </p:txBody>
      </p:sp>
      <p:sp>
        <p:nvSpPr>
          <p:cNvPr id="5" name="Date Placeholder 4">
            <a:extLst>
              <a:ext uri="{FF2B5EF4-FFF2-40B4-BE49-F238E27FC236}">
                <a16:creationId xmlns:a16="http://schemas.microsoft.com/office/drawing/2014/main" id="{3A433FB5-F1BE-3B94-313D-69B5BED011CD}"/>
              </a:ext>
            </a:extLst>
          </p:cNvPr>
          <p:cNvSpPr>
            <a:spLocks noGrp="1"/>
          </p:cNvSpPr>
          <p:nvPr>
            <p:ph type="dt" idx="1"/>
          </p:nvPr>
        </p:nvSpPr>
        <p:spPr/>
        <p:txBody>
          <a:bodyPr/>
          <a:lstStyle/>
          <a:p>
            <a:r>
              <a:rPr lang="en-US"/>
              <a:t>11/16/2025 am</a:t>
            </a:r>
          </a:p>
        </p:txBody>
      </p:sp>
      <p:sp>
        <p:nvSpPr>
          <p:cNvPr id="6" name="Footer Placeholder 5">
            <a:extLst>
              <a:ext uri="{FF2B5EF4-FFF2-40B4-BE49-F238E27FC236}">
                <a16:creationId xmlns:a16="http://schemas.microsoft.com/office/drawing/2014/main" id="{6E1B81F6-1C26-CECC-6C78-5217E04F6C3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0101967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9:26</a:t>
            </a:r>
            <a:r>
              <a:rPr lang="en-US" dirty="0"/>
              <a:t> – “For </a:t>
            </a:r>
            <a:r>
              <a:rPr lang="en-US" b="1" dirty="0"/>
              <a:t>whoever is ashamed of me and of my words</a:t>
            </a:r>
            <a:r>
              <a:rPr lang="en-US" dirty="0"/>
              <a:t>, of him will the Son of Man be ashamed when he comes in his glory and the glory of the Father and of the holy angels” ESV</a:t>
            </a:r>
          </a:p>
          <a:p>
            <a:endParaRPr lang="en-US" dirty="0"/>
          </a:p>
          <a:p>
            <a:pPr defTabSz="990511"/>
            <a:r>
              <a:rPr lang="en-US" b="1" dirty="0"/>
              <a:t>Ephesians 5:11</a:t>
            </a:r>
            <a:r>
              <a:rPr lang="en-US" dirty="0"/>
              <a:t> – “</a:t>
            </a:r>
            <a:r>
              <a:rPr lang="en-US" b="1" dirty="0"/>
              <a:t>Take no part in the unfruitful works of darkness, but instead expose them</a:t>
            </a:r>
            <a:r>
              <a:rPr lang="en-US" dirty="0"/>
              <a:t>.” ESV</a:t>
            </a:r>
          </a:p>
          <a:p>
            <a:pPr defTabSz="990511"/>
            <a:endParaRPr lang="en-US" dirty="0"/>
          </a:p>
          <a:p>
            <a:r>
              <a:rPr lang="en-US" b="1" dirty="0"/>
              <a:t>Matthew 10:28, 32-33</a:t>
            </a:r>
            <a:r>
              <a:rPr lang="en-US" dirty="0"/>
              <a:t> – “And do not fear those who kill the body but cannot kill the soul. </a:t>
            </a:r>
            <a:r>
              <a:rPr lang="en-US" b="1" dirty="0"/>
              <a:t>Rather fear him who can destroy both soul and body in hell</a:t>
            </a:r>
            <a:r>
              <a:rPr lang="en-US" b="0" dirty="0"/>
              <a:t> </a:t>
            </a:r>
            <a:r>
              <a:rPr lang="en-US" dirty="0"/>
              <a:t>… 32 So everyone who acknowledges me before men, I also will acknowledge before my Father who is in heaven,  33 </a:t>
            </a:r>
            <a:r>
              <a:rPr lang="en-US" b="1" dirty="0"/>
              <a:t>but whoever denies me before men, I also will deny</a:t>
            </a:r>
            <a:r>
              <a:rPr lang="en-US" dirty="0"/>
              <a:t> before my Father who is in heaven.” ESV</a:t>
            </a:r>
          </a:p>
          <a:p>
            <a:endParaRPr lang="en-US" dirty="0"/>
          </a:p>
          <a:p>
            <a:r>
              <a:rPr lang="en-US" b="1" dirty="0"/>
              <a:t>I Timothy 6:12-14</a:t>
            </a:r>
            <a:r>
              <a:rPr lang="en-US" dirty="0"/>
              <a:t> – “12 Fight the good fight of the faith. Take hold of the eternal life to which you were called and about which you made the good confession in the presence of many witnesses. 13 I charge you in the presence of God, who gives life to all things, and of Christ Jesus, who in his testimony before Pontius Pilate made the good confession, 14 to </a:t>
            </a:r>
            <a:r>
              <a:rPr lang="en-US" b="1" dirty="0"/>
              <a:t>keep the commandment unstained and free from reproach</a:t>
            </a:r>
            <a:r>
              <a:rPr lang="en-US" dirty="0"/>
              <a:t> until the appearing of our Lord Jesus Christ” ESV</a:t>
            </a:r>
          </a:p>
        </p:txBody>
      </p:sp>
      <p:sp>
        <p:nvSpPr>
          <p:cNvPr id="4" name="Slide Number Placeholder 3"/>
          <p:cNvSpPr>
            <a:spLocks noGrp="1"/>
          </p:cNvSpPr>
          <p:nvPr>
            <p:ph type="sldNum" sz="quarter" idx="5"/>
          </p:nvPr>
        </p:nvSpPr>
        <p:spPr/>
        <p:txBody>
          <a:bodyPr/>
          <a:lstStyle/>
          <a:p>
            <a:fld id="{9DAF2686-A69E-4700-9378-FE5E2ACB886F}" type="slidenum">
              <a:rPr lang="en-US" smtClean="0"/>
              <a:t>9</a:t>
            </a:fld>
            <a:endParaRPr lang="en-US"/>
          </a:p>
        </p:txBody>
      </p:sp>
      <p:sp>
        <p:nvSpPr>
          <p:cNvPr id="5" name="Date Placeholder 4">
            <a:extLst>
              <a:ext uri="{FF2B5EF4-FFF2-40B4-BE49-F238E27FC236}">
                <a16:creationId xmlns:a16="http://schemas.microsoft.com/office/drawing/2014/main" id="{B4728906-5FFB-D2C3-5778-160D048B1EAA}"/>
              </a:ext>
            </a:extLst>
          </p:cNvPr>
          <p:cNvSpPr>
            <a:spLocks noGrp="1"/>
          </p:cNvSpPr>
          <p:nvPr>
            <p:ph type="dt" idx="1"/>
          </p:nvPr>
        </p:nvSpPr>
        <p:spPr/>
        <p:txBody>
          <a:bodyPr/>
          <a:lstStyle/>
          <a:p>
            <a:r>
              <a:rPr lang="en-US"/>
              <a:t>11/16/2025 am</a:t>
            </a:r>
          </a:p>
        </p:txBody>
      </p:sp>
      <p:sp>
        <p:nvSpPr>
          <p:cNvPr id="6" name="Footer Placeholder 5">
            <a:extLst>
              <a:ext uri="{FF2B5EF4-FFF2-40B4-BE49-F238E27FC236}">
                <a16:creationId xmlns:a16="http://schemas.microsoft.com/office/drawing/2014/main" id="{C2345F09-4183-F8F2-5970-AA5C7F5F8C33}"/>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802153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23020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11/28/2025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87079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872500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875258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690579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609773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444305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403371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90626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40657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11/28/2025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56952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11/28/2025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28262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11/28/2025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17688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11/28/2025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42565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11/28/2025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68004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63425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11/28/2025</a:t>
            </a:fld>
            <a:endParaRPr lang="en-US" dirty="0"/>
          </a:p>
        </p:txBody>
      </p:sp>
      <p:sp>
        <p:nvSpPr>
          <p:cNvPr id="6" name="Footer Placeholder 5"/>
          <p:cNvSpPr>
            <a:spLocks noGrp="1"/>
          </p:cNvSpPr>
          <p:nvPr>
            <p:ph type="ftr" sz="quarter" idx="11"/>
          </p:nvPr>
        </p:nvSpPr>
        <p:spPr>
          <a:xfrm>
            <a:off x="533400" y="6172200"/>
            <a:ext cx="5811724" cy="365125"/>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987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48A87A34-81AB-432B-8DAE-1953F412C126}" type="datetimeFigureOut">
              <a:rPr lang="en-US" smtClean="0"/>
              <a:pPr/>
              <a:t>11/28/2025</a:t>
            </a:fld>
            <a:endParaRPr lang="en-US" dirty="0"/>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43001955"/>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 id="2147483704"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39619A-8D48-40B6-EC05-4D52229AB8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8F0771-77C0-4C2F-2ECF-4D8F60BC2143}"/>
              </a:ext>
            </a:extLst>
          </p:cNvPr>
          <p:cNvSpPr>
            <a:spLocks noGrp="1"/>
          </p:cNvSpPr>
          <p:nvPr>
            <p:ph type="ctrTitle"/>
          </p:nvPr>
        </p:nvSpPr>
        <p:spPr>
          <a:xfrm>
            <a:off x="533400" y="742018"/>
            <a:ext cx="7415784" cy="1015663"/>
          </a:xfrm>
        </p:spPr>
        <p:txBody>
          <a:bodyPr wrap="square" anchor="t" anchorCtr="0">
            <a:spAutoFit/>
          </a:bodyPr>
          <a:lstStyle/>
          <a:p>
            <a:r>
              <a:rPr lang="en-US" sz="6000" b="1" cap="none" dirty="0">
                <a:effectLst/>
                <a:latin typeface="Corbel" panose="020B0503020204020204" pitchFamily="34" charset="0"/>
                <a:cs typeface="Calibri" panose="020F0502020204030204" pitchFamily="34" charset="0"/>
              </a:rPr>
              <a:t>“If Anyone Desires …”</a:t>
            </a:r>
          </a:p>
        </p:txBody>
      </p:sp>
      <p:sp>
        <p:nvSpPr>
          <p:cNvPr id="3" name="Subtitle 2">
            <a:extLst>
              <a:ext uri="{FF2B5EF4-FFF2-40B4-BE49-F238E27FC236}">
                <a16:creationId xmlns:a16="http://schemas.microsoft.com/office/drawing/2014/main" id="{E144D605-4FAA-367F-27FF-B58385E4F9D9}"/>
              </a:ext>
            </a:extLst>
          </p:cNvPr>
          <p:cNvSpPr>
            <a:spLocks noGrp="1"/>
          </p:cNvSpPr>
          <p:nvPr>
            <p:ph type="subTitle" idx="1"/>
          </p:nvPr>
        </p:nvSpPr>
        <p:spPr>
          <a:xfrm>
            <a:off x="533400" y="1771228"/>
            <a:ext cx="4954250" cy="646331"/>
          </a:xfrm>
        </p:spPr>
        <p:txBody>
          <a:bodyPr>
            <a:spAutoFit/>
          </a:bodyPr>
          <a:lstStyle/>
          <a:p>
            <a:r>
              <a:rPr lang="en-US" sz="3600" b="1" dirty="0">
                <a:solidFill>
                  <a:schemeClr val="tx1"/>
                </a:solidFill>
                <a:latin typeface="Corbel" panose="020B0503020204020204" pitchFamily="34" charset="0"/>
              </a:rPr>
              <a:t>Luke 9:18-26</a:t>
            </a:r>
            <a:endParaRPr lang="en-US" sz="1600" b="1" dirty="0">
              <a:solidFill>
                <a:schemeClr val="tx1"/>
              </a:solidFill>
              <a:latin typeface="Corbel" panose="020B0503020204020204" pitchFamily="34" charset="0"/>
            </a:endParaRPr>
          </a:p>
        </p:txBody>
      </p:sp>
    </p:spTree>
    <p:extLst>
      <p:ext uri="{BB962C8B-B14F-4D97-AF65-F5344CB8AC3E}">
        <p14:creationId xmlns:p14="http://schemas.microsoft.com/office/powerpoint/2010/main" val="4296380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1FD80-96E2-DDE1-5015-74A4F25DE97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6B40EE-1399-35B9-C2EB-88A7ECD9C7E0}"/>
              </a:ext>
            </a:extLst>
          </p:cNvPr>
          <p:cNvSpPr>
            <a:spLocks noGrp="1"/>
          </p:cNvSpPr>
          <p:nvPr>
            <p:ph idx="1"/>
          </p:nvPr>
        </p:nvSpPr>
        <p:spPr>
          <a:xfrm>
            <a:off x="457200" y="1371600"/>
            <a:ext cx="8345424" cy="4622804"/>
          </a:xfrm>
        </p:spPr>
        <p:txBody>
          <a:bodyPr wrap="square" anchor="t" anchorCtr="0">
            <a:spAutoFit/>
          </a:bodyPr>
          <a:lstStyle/>
          <a:p>
            <a:pPr>
              <a:lnSpc>
                <a:spcPct val="100000"/>
              </a:lnSpc>
            </a:pPr>
            <a:r>
              <a:rPr lang="en-US" sz="2800" dirty="0">
                <a:solidFill>
                  <a:schemeClr val="tx1"/>
                </a:solidFill>
                <a:latin typeface="Corbel" panose="020B0503020204020204" pitchFamily="34" charset="0"/>
              </a:rPr>
              <a:t>John 8:29 – “I always do the things that are pleasing to him."</a:t>
            </a:r>
          </a:p>
          <a:p>
            <a:pPr>
              <a:lnSpc>
                <a:spcPct val="100000"/>
              </a:lnSpc>
            </a:pPr>
            <a:r>
              <a:rPr lang="en-US" sz="2800" dirty="0">
                <a:solidFill>
                  <a:schemeClr val="tx1"/>
                </a:solidFill>
                <a:latin typeface="Corbel" panose="020B0503020204020204" pitchFamily="34" charset="0"/>
              </a:rPr>
              <a:t>II Corinthians 5:6-10 – “we make it our aim to please him”</a:t>
            </a:r>
          </a:p>
          <a:p>
            <a:pPr>
              <a:lnSpc>
                <a:spcPct val="100000"/>
              </a:lnSpc>
            </a:pPr>
            <a:r>
              <a:rPr lang="en-US" sz="2800" dirty="0">
                <a:solidFill>
                  <a:schemeClr val="tx1"/>
                </a:solidFill>
                <a:latin typeface="Corbel" panose="020B0503020204020204" pitchFamily="34" charset="0"/>
              </a:rPr>
              <a:t>Romans 1:16 – “… I am not ashamed of the gospel”</a:t>
            </a:r>
          </a:p>
          <a:p>
            <a:pPr>
              <a:lnSpc>
                <a:spcPct val="100000"/>
              </a:lnSpc>
            </a:pPr>
            <a:r>
              <a:rPr lang="en-US" sz="2800" dirty="0">
                <a:solidFill>
                  <a:schemeClr val="tx1"/>
                </a:solidFill>
                <a:latin typeface="Corbel" panose="020B0503020204020204" pitchFamily="34" charset="0"/>
              </a:rPr>
              <a:t>I John 2:3-6 – “… we have come to know him, if we keep his commandments”</a:t>
            </a:r>
          </a:p>
          <a:p>
            <a:pPr>
              <a:lnSpc>
                <a:spcPct val="100000"/>
              </a:lnSpc>
            </a:pPr>
            <a:r>
              <a:rPr lang="en-US" sz="2800" dirty="0">
                <a:solidFill>
                  <a:schemeClr val="tx1"/>
                </a:solidFill>
                <a:latin typeface="Corbel" panose="020B0503020204020204" pitchFamily="34" charset="0"/>
              </a:rPr>
              <a:t>Matthew 7:21-23 – “… the one who does the will of my Father who is in heaven”</a:t>
            </a:r>
          </a:p>
        </p:txBody>
      </p:sp>
      <p:sp>
        <p:nvSpPr>
          <p:cNvPr id="2" name="Title 1">
            <a:extLst>
              <a:ext uri="{FF2B5EF4-FFF2-40B4-BE49-F238E27FC236}">
                <a16:creationId xmlns:a16="http://schemas.microsoft.com/office/drawing/2014/main" id="{24FE1C59-E4C5-350D-8AC6-903B1573D851}"/>
              </a:ext>
            </a:extLst>
          </p:cNvPr>
          <p:cNvSpPr>
            <a:spLocks noGrp="1"/>
          </p:cNvSpPr>
          <p:nvPr>
            <p:ph type="title"/>
          </p:nvPr>
        </p:nvSpPr>
        <p:spPr>
          <a:xfrm>
            <a:off x="457200" y="457200"/>
            <a:ext cx="8229600" cy="707886"/>
          </a:xfrm>
        </p:spPr>
        <p:txBody>
          <a:bodyPr anchor="t" anchorCtr="0">
            <a:spAutoFit/>
          </a:bodyPr>
          <a:lstStyle/>
          <a:p>
            <a:r>
              <a:rPr lang="en-US" sz="4000" b="1" cap="none" dirty="0">
                <a:solidFill>
                  <a:srgbClr val="FFFFFF"/>
                </a:solidFill>
                <a:effectLst/>
                <a:latin typeface="Corbel" panose="020B0503020204020204" pitchFamily="34" charset="0"/>
              </a:rPr>
              <a:t>Live to please God</a:t>
            </a:r>
            <a:endParaRPr lang="en-US" sz="4000" b="1" cap="none" dirty="0">
              <a:latin typeface="Corbel" panose="020B0503020204020204" pitchFamily="34" charset="0"/>
            </a:endParaRPr>
          </a:p>
        </p:txBody>
      </p:sp>
    </p:spTree>
    <p:extLst>
      <p:ext uri="{BB962C8B-B14F-4D97-AF65-F5344CB8AC3E}">
        <p14:creationId xmlns:p14="http://schemas.microsoft.com/office/powerpoint/2010/main" val="2993789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229600" cy="5355312"/>
          </a:xfrm>
        </p:spPr>
        <p:txBody>
          <a:bodyPr wrap="square" anchor="t" anchorCtr="0">
            <a:spAutoFit/>
          </a:bodyPr>
          <a:lstStyle/>
          <a:p>
            <a:pPr marL="0" indent="0">
              <a:lnSpc>
                <a:spcPct val="100000"/>
              </a:lnSpc>
              <a:spcBef>
                <a:spcPts val="0"/>
              </a:spcBef>
              <a:spcAft>
                <a:spcPts val="0"/>
              </a:spcAft>
              <a:buClr>
                <a:schemeClr val="bg1"/>
              </a:buClr>
              <a:buSzPct val="100000"/>
              <a:buNone/>
            </a:pPr>
            <a:r>
              <a:rPr lang="en-US" sz="2800" b="1" dirty="0">
                <a:solidFill>
                  <a:schemeClr val="tx1"/>
                </a:solidFill>
                <a:latin typeface="Corbel" panose="020B0503020204020204" pitchFamily="34" charset="0"/>
                <a:cs typeface="Arial" panose="020B0604020202020204" pitchFamily="34" charset="0"/>
              </a:rPr>
              <a:t>Hear the Word of God</a:t>
            </a:r>
          </a:p>
          <a:p>
            <a:pPr marL="682625">
              <a:spcBef>
                <a:spcPts val="0"/>
              </a:spcBef>
              <a:spcAft>
                <a:spcPts val="0"/>
              </a:spcAft>
              <a:buFont typeface="Arial" panose="020B0604020202020204" pitchFamily="34" charset="0"/>
              <a:buChar char="►"/>
            </a:pPr>
            <a:r>
              <a:rPr lang="en-US" sz="3000" dirty="0">
                <a:solidFill>
                  <a:schemeClr val="tx1"/>
                </a:solidFill>
                <a:latin typeface="Corbel" panose="020B0503020204020204" pitchFamily="34" charset="0"/>
                <a:cs typeface="Arial" panose="020B0604020202020204" pitchFamily="34" charset="0"/>
              </a:rPr>
              <a:t>James 1:21 – “… receive with meekness the implanted word, which is able to save your souls.”</a:t>
            </a:r>
          </a:p>
          <a:p>
            <a:pPr marL="0" indent="0">
              <a:lnSpc>
                <a:spcPct val="100000"/>
              </a:lnSpc>
              <a:spcBef>
                <a:spcPts val="0"/>
              </a:spcBef>
              <a:spcAft>
                <a:spcPts val="0"/>
              </a:spcAft>
              <a:buClr>
                <a:schemeClr val="bg1"/>
              </a:buClr>
              <a:buSzPct val="100000"/>
              <a:buNone/>
            </a:pPr>
            <a:endParaRPr lang="en-US" sz="2800" b="1" dirty="0">
              <a:solidFill>
                <a:schemeClr val="tx1"/>
              </a:solidFill>
              <a:latin typeface="Corbel" panose="020B0503020204020204" pitchFamily="34" charset="0"/>
              <a:cs typeface="Arial" panose="020B0604020202020204" pitchFamily="34" charset="0"/>
            </a:endParaRPr>
          </a:p>
          <a:p>
            <a:pPr marL="0" indent="0">
              <a:lnSpc>
                <a:spcPct val="100000"/>
              </a:lnSpc>
              <a:spcBef>
                <a:spcPts val="0"/>
              </a:spcBef>
              <a:spcAft>
                <a:spcPts val="0"/>
              </a:spcAft>
              <a:buClr>
                <a:schemeClr val="bg1"/>
              </a:buClr>
              <a:buSzPct val="100000"/>
              <a:buNone/>
            </a:pPr>
            <a:r>
              <a:rPr lang="en-US" sz="2800" b="1" dirty="0">
                <a:solidFill>
                  <a:schemeClr val="tx1"/>
                </a:solidFill>
                <a:latin typeface="Corbel" panose="020B0503020204020204" pitchFamily="34" charset="0"/>
                <a:cs typeface="Arial" panose="020B0604020202020204" pitchFamily="34" charset="0"/>
              </a:rPr>
              <a:t>Believe the Gospel message about Jesus</a:t>
            </a:r>
          </a:p>
          <a:p>
            <a:pPr marL="692150">
              <a:lnSpc>
                <a:spcPct val="100000"/>
              </a:lnSpc>
              <a:spcBef>
                <a:spcPts val="0"/>
              </a:spcBef>
              <a:spcAft>
                <a:spcPts val="0"/>
              </a:spcAft>
              <a:buSzPct val="100000"/>
            </a:pPr>
            <a:r>
              <a:rPr lang="en-US" sz="2800" dirty="0">
                <a:solidFill>
                  <a:schemeClr val="tx1"/>
                </a:solidFill>
                <a:latin typeface="Corbel" panose="020B0503020204020204" pitchFamily="34" charset="0"/>
                <a:cs typeface="Arial" panose="020B0604020202020204" pitchFamily="34" charset="0"/>
              </a:rPr>
              <a:t>I John 3:23-24 – “… that we believe in the name of his Son Jesus Christ …”</a:t>
            </a:r>
          </a:p>
          <a:p>
            <a:pPr marL="0" indent="0">
              <a:lnSpc>
                <a:spcPct val="100000"/>
              </a:lnSpc>
              <a:spcBef>
                <a:spcPts val="0"/>
              </a:spcBef>
              <a:spcAft>
                <a:spcPts val="0"/>
              </a:spcAft>
              <a:buClr>
                <a:schemeClr val="bg1"/>
              </a:buClr>
              <a:buSzPct val="100000"/>
              <a:buNone/>
            </a:pPr>
            <a:endParaRPr lang="en-US" sz="2800" b="1" dirty="0">
              <a:solidFill>
                <a:schemeClr val="tx1"/>
              </a:solidFill>
              <a:latin typeface="Corbel" panose="020B0503020204020204" pitchFamily="34" charset="0"/>
              <a:cs typeface="Arial" panose="020B0604020202020204" pitchFamily="34" charset="0"/>
            </a:endParaRPr>
          </a:p>
          <a:p>
            <a:pPr marL="0" indent="0">
              <a:lnSpc>
                <a:spcPct val="100000"/>
              </a:lnSpc>
              <a:spcBef>
                <a:spcPts val="0"/>
              </a:spcBef>
              <a:spcAft>
                <a:spcPts val="0"/>
              </a:spcAft>
              <a:buClr>
                <a:schemeClr val="bg1"/>
              </a:buClr>
              <a:buSzPct val="100000"/>
              <a:buNone/>
            </a:pPr>
            <a:r>
              <a:rPr lang="en-US" sz="2800" b="1" dirty="0">
                <a:solidFill>
                  <a:schemeClr val="tx1"/>
                </a:solidFill>
                <a:latin typeface="Corbel" panose="020B0503020204020204" pitchFamily="34" charset="0"/>
                <a:cs typeface="Arial" panose="020B0604020202020204" pitchFamily="34" charset="0"/>
              </a:rPr>
              <a:t>Repent of your sins</a:t>
            </a:r>
          </a:p>
          <a:p>
            <a:pPr lvl="1">
              <a:lnSpc>
                <a:spcPct val="100000"/>
              </a:lnSpc>
              <a:spcBef>
                <a:spcPts val="0"/>
              </a:spcBef>
              <a:spcAft>
                <a:spcPts val="0"/>
              </a:spcAft>
              <a:buSzPct val="100000"/>
            </a:pPr>
            <a:r>
              <a:rPr lang="en-US" sz="2800" dirty="0">
                <a:solidFill>
                  <a:schemeClr val="tx1"/>
                </a:solidFill>
                <a:latin typeface="Corbel" panose="020B0503020204020204" pitchFamily="34" charset="0"/>
                <a:cs typeface="Arial" panose="020B0604020202020204" pitchFamily="34" charset="0"/>
              </a:rPr>
              <a:t>Acts 3:19 – “Repent therefore, and turn again, that your sins may be blotted out”</a:t>
            </a:r>
          </a:p>
        </p:txBody>
      </p:sp>
      <p:sp>
        <p:nvSpPr>
          <p:cNvPr id="5" name="Title 1">
            <a:extLst>
              <a:ext uri="{FF2B5EF4-FFF2-40B4-BE49-F238E27FC236}">
                <a16:creationId xmlns:a16="http://schemas.microsoft.com/office/drawing/2014/main" id="{93ABFC2C-D74C-9CF2-9948-CD222B6C200C}"/>
              </a:ext>
            </a:extLst>
          </p:cNvPr>
          <p:cNvSpPr>
            <a:spLocks noGrp="1"/>
          </p:cNvSpPr>
          <p:nvPr>
            <p:ph type="title"/>
          </p:nvPr>
        </p:nvSpPr>
        <p:spPr>
          <a:xfrm>
            <a:off x="457199" y="457200"/>
            <a:ext cx="8229600" cy="707886"/>
          </a:xfrm>
        </p:spPr>
        <p:txBody>
          <a:bodyPr wrap="square" anchor="t" anchorCtr="0">
            <a:spAutoFit/>
          </a:bodyPr>
          <a:lstStyle/>
          <a:p>
            <a:pPr algn="l"/>
            <a:r>
              <a:rPr lang="en-US" sz="4000" b="1" cap="none" dirty="0">
                <a:solidFill>
                  <a:schemeClr val="tx1"/>
                </a:solidFill>
                <a:latin typeface="Corbel" panose="020B0503020204020204" pitchFamily="34" charset="0"/>
              </a:rPr>
              <a:t>Obeying The Gospel</a:t>
            </a:r>
          </a:p>
        </p:txBody>
      </p:sp>
    </p:spTree>
    <p:extLst>
      <p:ext uri="{BB962C8B-B14F-4D97-AF65-F5344CB8AC3E}">
        <p14:creationId xmlns:p14="http://schemas.microsoft.com/office/powerpoint/2010/main" val="170333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715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715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199" y="1317739"/>
            <a:ext cx="8389917" cy="5370701"/>
          </a:xfrm>
        </p:spPr>
        <p:txBody>
          <a:bodyPr wrap="square">
            <a:spAutoFit/>
          </a:bodyPr>
          <a:lstStyle/>
          <a:p>
            <a:pPr marL="0" indent="0">
              <a:lnSpc>
                <a:spcPct val="100000"/>
              </a:lnSpc>
              <a:spcBef>
                <a:spcPts val="0"/>
              </a:spcBef>
              <a:buClr>
                <a:schemeClr val="bg1"/>
              </a:buClr>
              <a:buSzPct val="100000"/>
              <a:buNone/>
            </a:pPr>
            <a:r>
              <a:rPr lang="en-US" sz="2800" b="1" dirty="0">
                <a:solidFill>
                  <a:schemeClr val="tx1"/>
                </a:solidFill>
                <a:latin typeface="Corbel" panose="020B0503020204020204" pitchFamily="34" charset="0"/>
                <a:cs typeface="Arial" panose="020B0604020202020204" pitchFamily="34" charset="0"/>
              </a:rPr>
              <a:t>Confess that Jesus is the Son of God</a:t>
            </a:r>
          </a:p>
          <a:p>
            <a:pPr lvl="1">
              <a:lnSpc>
                <a:spcPct val="100000"/>
              </a:lnSpc>
              <a:spcBef>
                <a:spcPts val="0"/>
              </a:spcBef>
              <a:buFont typeface="Arial" panose="020B0604020202020204" pitchFamily="34" charset="0"/>
              <a:buChar char="►"/>
            </a:pPr>
            <a:r>
              <a:rPr lang="en-US" sz="2800" dirty="0">
                <a:solidFill>
                  <a:schemeClr val="tx1"/>
                </a:solidFill>
                <a:latin typeface="Corbel" panose="020B0503020204020204" pitchFamily="34" charset="0"/>
                <a:cs typeface="Arial" panose="020B0604020202020204" pitchFamily="34" charset="0"/>
              </a:rPr>
              <a:t>Luke 12:8 – “Every one who shall confess me before men”</a:t>
            </a:r>
          </a:p>
          <a:p>
            <a:pPr marL="457200" lvl="1" indent="0">
              <a:lnSpc>
                <a:spcPct val="100000"/>
              </a:lnSpc>
              <a:spcBef>
                <a:spcPts val="0"/>
              </a:spcBef>
              <a:buClr>
                <a:schemeClr val="tx1"/>
              </a:buClr>
              <a:buSzPct val="100000"/>
              <a:buNone/>
            </a:pPr>
            <a:endParaRPr lang="en-US" sz="2800" dirty="0">
              <a:solidFill>
                <a:schemeClr val="tx1"/>
              </a:solidFill>
              <a:latin typeface="Corbel" panose="020B0503020204020204" pitchFamily="34" charset="0"/>
              <a:cs typeface="Arial" panose="020B0604020202020204" pitchFamily="34" charset="0"/>
            </a:endParaRPr>
          </a:p>
          <a:p>
            <a:pPr marL="0" indent="0">
              <a:lnSpc>
                <a:spcPct val="100000"/>
              </a:lnSpc>
              <a:spcBef>
                <a:spcPts val="0"/>
              </a:spcBef>
              <a:buClrTx/>
              <a:buSzPct val="100000"/>
              <a:buNone/>
            </a:pPr>
            <a:r>
              <a:rPr lang="en-US" sz="2800" b="1" dirty="0">
                <a:solidFill>
                  <a:schemeClr val="tx1"/>
                </a:solidFill>
                <a:latin typeface="Corbel" panose="020B0503020204020204" pitchFamily="34" charset="0"/>
                <a:cs typeface="Arial" panose="020B0604020202020204" pitchFamily="34" charset="0"/>
              </a:rPr>
              <a:t>Be immersed in water</a:t>
            </a:r>
          </a:p>
          <a:p>
            <a:pPr lvl="1">
              <a:lnSpc>
                <a:spcPct val="100000"/>
              </a:lnSpc>
              <a:spcBef>
                <a:spcPts val="0"/>
              </a:spcBef>
              <a:buSzPct val="100000"/>
            </a:pPr>
            <a:r>
              <a:rPr lang="en-US" sz="2800" dirty="0">
                <a:solidFill>
                  <a:schemeClr val="tx1"/>
                </a:solidFill>
                <a:latin typeface="Corbel" panose="020B0503020204020204" pitchFamily="34" charset="0"/>
                <a:cs typeface="Arial" panose="020B0604020202020204" pitchFamily="34" charset="0"/>
              </a:rPr>
              <a:t>Acts 2:38 – “Repent and be baptized every one of you in the name of Jesus Christ …”</a:t>
            </a:r>
          </a:p>
          <a:p>
            <a:pPr marL="457200" lvl="1" indent="0">
              <a:lnSpc>
                <a:spcPct val="100000"/>
              </a:lnSpc>
              <a:spcBef>
                <a:spcPts val="0"/>
              </a:spcBef>
              <a:buSzPct val="100000"/>
              <a:buNone/>
            </a:pPr>
            <a:endParaRPr lang="en-US" sz="2800" dirty="0">
              <a:solidFill>
                <a:schemeClr val="tx1"/>
              </a:solidFill>
              <a:latin typeface="Corbel" panose="020B0503020204020204" pitchFamily="34" charset="0"/>
              <a:cs typeface="Arial" panose="020B0604020202020204" pitchFamily="34" charset="0"/>
            </a:endParaRPr>
          </a:p>
          <a:p>
            <a:pPr marL="0" indent="0">
              <a:lnSpc>
                <a:spcPct val="100000"/>
              </a:lnSpc>
              <a:spcBef>
                <a:spcPts val="0"/>
              </a:spcBef>
              <a:buClrTx/>
              <a:buSzPct val="100000"/>
              <a:buNone/>
            </a:pPr>
            <a:r>
              <a:rPr lang="en-US" sz="2800" b="1" dirty="0">
                <a:solidFill>
                  <a:schemeClr val="tx1"/>
                </a:solidFill>
                <a:latin typeface="Corbel" panose="020B0503020204020204" pitchFamily="34" charset="0"/>
                <a:cs typeface="Arial" panose="020B0604020202020204" pitchFamily="34" charset="0"/>
              </a:rPr>
              <a:t>Remain faithful</a:t>
            </a:r>
          </a:p>
          <a:p>
            <a:pPr lvl="1">
              <a:lnSpc>
                <a:spcPct val="100000"/>
              </a:lnSpc>
              <a:spcBef>
                <a:spcPts val="0"/>
              </a:spcBef>
              <a:buSzPct val="100000"/>
            </a:pPr>
            <a:r>
              <a:rPr lang="en-US" sz="2800" dirty="0">
                <a:solidFill>
                  <a:schemeClr val="tx1"/>
                </a:solidFill>
                <a:latin typeface="Corbel" panose="020B0503020204020204" pitchFamily="34" charset="0"/>
                <a:cs typeface="Arial" panose="020B0604020202020204" pitchFamily="34" charset="0"/>
              </a:rPr>
              <a:t>I Corinthians 15:1-2 – “if you hold fast to the word I preached to you – unless you believed in vain”</a:t>
            </a:r>
          </a:p>
        </p:txBody>
      </p:sp>
      <p:sp>
        <p:nvSpPr>
          <p:cNvPr id="4" name="Title 1">
            <a:extLst>
              <a:ext uri="{FF2B5EF4-FFF2-40B4-BE49-F238E27FC236}">
                <a16:creationId xmlns:a16="http://schemas.microsoft.com/office/drawing/2014/main" id="{B806B2EA-0B40-5F3C-6690-3F34B72B7DF3}"/>
              </a:ext>
            </a:extLst>
          </p:cNvPr>
          <p:cNvSpPr>
            <a:spLocks noGrp="1"/>
          </p:cNvSpPr>
          <p:nvPr>
            <p:ph type="title"/>
          </p:nvPr>
        </p:nvSpPr>
        <p:spPr>
          <a:xfrm>
            <a:off x="457199" y="457200"/>
            <a:ext cx="8229600" cy="707886"/>
          </a:xfrm>
        </p:spPr>
        <p:txBody>
          <a:bodyPr wrap="square" anchor="t" anchorCtr="0">
            <a:spAutoFit/>
          </a:bodyPr>
          <a:lstStyle/>
          <a:p>
            <a:pPr algn="l"/>
            <a:r>
              <a:rPr lang="en-US" sz="4000" b="1" cap="none" dirty="0">
                <a:solidFill>
                  <a:schemeClr val="tx1"/>
                </a:solidFill>
                <a:latin typeface="Corbel" panose="020B0503020204020204" pitchFamily="34" charset="0"/>
              </a:rPr>
              <a:t>Obeying The Gospel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715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715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6EB15-66A9-16BE-4E42-0E4ADE18CB4A}"/>
              </a:ext>
            </a:extLst>
          </p:cNvPr>
          <p:cNvSpPr>
            <a:spLocks noGrp="1"/>
          </p:cNvSpPr>
          <p:nvPr>
            <p:ph type="title"/>
          </p:nvPr>
        </p:nvSpPr>
        <p:spPr>
          <a:xfrm>
            <a:off x="457200" y="457200"/>
            <a:ext cx="8120165" cy="1323439"/>
          </a:xfrm>
        </p:spPr>
        <p:txBody>
          <a:bodyPr wrap="square">
            <a:spAutoFit/>
          </a:bodyPr>
          <a:lstStyle/>
          <a:p>
            <a:r>
              <a:rPr lang="en-US" sz="4000" b="1" cap="none" dirty="0">
                <a:solidFill>
                  <a:srgbClr val="FFFFFF"/>
                </a:solidFill>
                <a:effectLst/>
                <a:latin typeface="Corbel" panose="020B0503020204020204" pitchFamily="34" charset="0"/>
              </a:rPr>
              <a:t>Proclaiming The Message Of</a:t>
            </a:r>
            <a:br>
              <a:rPr lang="en-US" sz="4000" b="1" cap="none" dirty="0">
                <a:solidFill>
                  <a:srgbClr val="FFFFFF"/>
                </a:solidFill>
                <a:effectLst/>
                <a:latin typeface="Corbel" panose="020B0503020204020204" pitchFamily="34" charset="0"/>
              </a:rPr>
            </a:br>
            <a:r>
              <a:rPr lang="en-US" sz="4000" b="1" cap="none" dirty="0">
                <a:solidFill>
                  <a:srgbClr val="FFFFFF"/>
                </a:solidFill>
                <a:effectLst/>
                <a:latin typeface="Corbel" panose="020B0503020204020204" pitchFamily="34" charset="0"/>
              </a:rPr>
              <a:t>The Kingdom</a:t>
            </a:r>
            <a:endParaRPr lang="en-US" sz="4000" b="1" cap="none" dirty="0">
              <a:latin typeface="Corbel" panose="020B0503020204020204" pitchFamily="34" charset="0"/>
            </a:endParaRPr>
          </a:p>
        </p:txBody>
      </p:sp>
      <p:sp>
        <p:nvSpPr>
          <p:cNvPr id="3" name="Content Placeholder 2">
            <a:extLst>
              <a:ext uri="{FF2B5EF4-FFF2-40B4-BE49-F238E27FC236}">
                <a16:creationId xmlns:a16="http://schemas.microsoft.com/office/drawing/2014/main" id="{67B0B2F0-BCBA-819C-7193-EA5A1ACB5C5A}"/>
              </a:ext>
            </a:extLst>
          </p:cNvPr>
          <p:cNvSpPr>
            <a:spLocks noGrp="1"/>
          </p:cNvSpPr>
          <p:nvPr>
            <p:ph idx="1"/>
          </p:nvPr>
        </p:nvSpPr>
        <p:spPr>
          <a:xfrm>
            <a:off x="457198" y="1828800"/>
            <a:ext cx="8229600" cy="4191917"/>
          </a:xfrm>
        </p:spPr>
        <p:txBody>
          <a:bodyPr wrap="square" anchor="t" anchorCtr="0">
            <a:spAutoFit/>
          </a:bodyPr>
          <a:lstStyle/>
          <a:p>
            <a:r>
              <a:rPr lang="en-US" sz="2800" dirty="0">
                <a:solidFill>
                  <a:schemeClr val="tx1"/>
                </a:solidFill>
                <a:latin typeface="Corbel" panose="020B0503020204020204" pitchFamily="34" charset="0"/>
              </a:rPr>
              <a:t>Luke 8:1 – “… bringing the good news …”</a:t>
            </a:r>
          </a:p>
          <a:p>
            <a:r>
              <a:rPr lang="en-US" sz="2800" dirty="0">
                <a:solidFill>
                  <a:schemeClr val="tx1"/>
                </a:solidFill>
                <a:latin typeface="Corbel" panose="020B0503020204020204" pitchFamily="34" charset="0"/>
              </a:rPr>
              <a:t>Luke 9:1-2, 6 – “… sent them out to proclaim … preaching the gospel …”</a:t>
            </a:r>
          </a:p>
          <a:p>
            <a:r>
              <a:rPr lang="en-US" sz="2800" dirty="0">
                <a:solidFill>
                  <a:schemeClr val="tx1"/>
                </a:solidFill>
                <a:latin typeface="Corbel" panose="020B0503020204020204" pitchFamily="34" charset="0"/>
              </a:rPr>
              <a:t>Luke 9:10-11 “… spoke to them of the kingdom of God …”</a:t>
            </a:r>
          </a:p>
          <a:p>
            <a:r>
              <a:rPr lang="en-US" sz="2800" dirty="0">
                <a:solidFill>
                  <a:schemeClr val="tx1"/>
                </a:solidFill>
                <a:latin typeface="Corbel" panose="020B0503020204020204" pitchFamily="34" charset="0"/>
              </a:rPr>
              <a:t>All this, and more, emphasized to the apostles that Jesus was “the Christ of God”</a:t>
            </a:r>
          </a:p>
          <a:p>
            <a:pPr lvl="1"/>
            <a:r>
              <a:rPr lang="en-US" sz="2800" dirty="0">
                <a:solidFill>
                  <a:schemeClr val="tx1"/>
                </a:solidFill>
                <a:latin typeface="Corbel" panose="020B0503020204020204" pitchFamily="34" charset="0"/>
              </a:rPr>
              <a:t>Luke 9:18-20 – “… who do you say that I am?”</a:t>
            </a:r>
          </a:p>
        </p:txBody>
      </p:sp>
    </p:spTree>
    <p:extLst>
      <p:ext uri="{BB962C8B-B14F-4D97-AF65-F5344CB8AC3E}">
        <p14:creationId xmlns:p14="http://schemas.microsoft.com/office/powerpoint/2010/main" val="1720919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D19C1-8601-7A07-D7DB-39CBED0055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2B4A5F-3FD8-93F0-717F-552AFA3AC3FA}"/>
              </a:ext>
            </a:extLst>
          </p:cNvPr>
          <p:cNvSpPr>
            <a:spLocks noGrp="1"/>
          </p:cNvSpPr>
          <p:nvPr>
            <p:ph type="title"/>
          </p:nvPr>
        </p:nvSpPr>
        <p:spPr>
          <a:xfrm>
            <a:off x="347472" y="457200"/>
            <a:ext cx="8772144" cy="769441"/>
          </a:xfrm>
        </p:spPr>
        <p:txBody>
          <a:bodyPr wrap="square">
            <a:spAutoFit/>
          </a:bodyPr>
          <a:lstStyle/>
          <a:p>
            <a:r>
              <a:rPr lang="en-US" sz="4000" b="1" cap="none" dirty="0">
                <a:solidFill>
                  <a:srgbClr val="FFFFFF"/>
                </a:solidFill>
                <a:effectLst/>
                <a:latin typeface="Corbel" panose="020B0503020204020204" pitchFamily="34" charset="0"/>
              </a:rPr>
              <a:t>“</a:t>
            </a:r>
            <a:r>
              <a:rPr lang="en-US" sz="4400" b="1" cap="none" dirty="0">
                <a:latin typeface="Corbel" panose="020B0503020204020204" pitchFamily="34" charset="0"/>
              </a:rPr>
              <a:t>If anyone would come after me …</a:t>
            </a:r>
            <a:r>
              <a:rPr lang="en-US" sz="4000" b="1" cap="none" dirty="0">
                <a:solidFill>
                  <a:srgbClr val="FFFFFF"/>
                </a:solidFill>
                <a:effectLst/>
                <a:latin typeface="Corbel" panose="020B0503020204020204" pitchFamily="34" charset="0"/>
              </a:rPr>
              <a:t>”</a:t>
            </a:r>
            <a:endParaRPr lang="en-US" sz="4000" b="1" cap="none" dirty="0">
              <a:latin typeface="Corbel" panose="020B0503020204020204" pitchFamily="34" charset="0"/>
            </a:endParaRPr>
          </a:p>
        </p:txBody>
      </p:sp>
      <p:sp>
        <p:nvSpPr>
          <p:cNvPr id="3" name="Content Placeholder 2">
            <a:extLst>
              <a:ext uri="{FF2B5EF4-FFF2-40B4-BE49-F238E27FC236}">
                <a16:creationId xmlns:a16="http://schemas.microsoft.com/office/drawing/2014/main" id="{356290A8-E81A-65A2-A936-B133C373EE15}"/>
              </a:ext>
            </a:extLst>
          </p:cNvPr>
          <p:cNvSpPr>
            <a:spLocks noGrp="1"/>
          </p:cNvSpPr>
          <p:nvPr>
            <p:ph idx="1"/>
          </p:nvPr>
        </p:nvSpPr>
        <p:spPr>
          <a:xfrm>
            <a:off x="457199" y="1371600"/>
            <a:ext cx="8229600" cy="4967514"/>
          </a:xfrm>
        </p:spPr>
        <p:txBody>
          <a:bodyPr anchor="t" anchorCtr="0">
            <a:spAutoFit/>
          </a:bodyPr>
          <a:lstStyle/>
          <a:p>
            <a:r>
              <a:rPr lang="en-US" sz="2800" dirty="0">
                <a:solidFill>
                  <a:schemeClr val="tx1"/>
                </a:solidFill>
                <a:latin typeface="Corbel" panose="020B0503020204020204" pitchFamily="34" charset="0"/>
              </a:rPr>
              <a:t>“Let him deny himself” – offer self to God</a:t>
            </a:r>
          </a:p>
          <a:p>
            <a:pPr lvl="1"/>
            <a:r>
              <a:rPr lang="en-US" sz="2800" dirty="0">
                <a:solidFill>
                  <a:schemeClr val="tx1"/>
                </a:solidFill>
                <a:latin typeface="Corbel" panose="020B0503020204020204" pitchFamily="34" charset="0"/>
              </a:rPr>
              <a:t>Romans 12:1-2 “… present your bodies as a living sacrifice”</a:t>
            </a:r>
          </a:p>
          <a:p>
            <a:r>
              <a:rPr lang="en-US" sz="2800" dirty="0">
                <a:solidFill>
                  <a:schemeClr val="tx1"/>
                </a:solidFill>
                <a:latin typeface="Corbel" panose="020B0503020204020204" pitchFamily="34" charset="0"/>
              </a:rPr>
              <a:t>Self-denial is the basis of humble surrender</a:t>
            </a:r>
          </a:p>
          <a:p>
            <a:pPr lvl="1"/>
            <a:r>
              <a:rPr lang="en-US" sz="2800" dirty="0">
                <a:solidFill>
                  <a:schemeClr val="tx1"/>
                </a:solidFill>
                <a:latin typeface="Corbel" panose="020B0503020204020204" pitchFamily="34" charset="0"/>
              </a:rPr>
              <a:t>Luke 9:46-48 – “For he who is least among you all is the one who is great.”</a:t>
            </a:r>
          </a:p>
          <a:p>
            <a:pPr>
              <a:spcBef>
                <a:spcPts val="0"/>
              </a:spcBef>
              <a:spcAft>
                <a:spcPts val="0"/>
              </a:spcAft>
            </a:pPr>
            <a:r>
              <a:rPr lang="en-US" sz="2800" dirty="0">
                <a:solidFill>
                  <a:schemeClr val="tx1"/>
                </a:solidFill>
                <a:latin typeface="Corbel" panose="020B0503020204020204" pitchFamily="34" charset="0"/>
              </a:rPr>
              <a:t>We must align our desires with the revealed will of God</a:t>
            </a:r>
          </a:p>
          <a:p>
            <a:pPr lvl="1">
              <a:spcBef>
                <a:spcPts val="0"/>
              </a:spcBef>
              <a:spcAft>
                <a:spcPts val="0"/>
              </a:spcAft>
            </a:pPr>
            <a:r>
              <a:rPr lang="en-US" sz="2800" dirty="0">
                <a:solidFill>
                  <a:schemeClr val="tx1"/>
                </a:solidFill>
                <a:latin typeface="Corbel" panose="020B0503020204020204" pitchFamily="34" charset="0"/>
              </a:rPr>
              <a:t>I Peter 4:1-4 – “arm yourselves with the same way of thinking”</a:t>
            </a:r>
          </a:p>
        </p:txBody>
      </p:sp>
    </p:spTree>
    <p:extLst>
      <p:ext uri="{BB962C8B-B14F-4D97-AF65-F5344CB8AC3E}">
        <p14:creationId xmlns:p14="http://schemas.microsoft.com/office/powerpoint/2010/main" val="1910010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C8649-2CE0-F188-9611-70281F5ADF2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6D6F56-E965-346E-ECCD-A2D0AC9E26A2}"/>
              </a:ext>
            </a:extLst>
          </p:cNvPr>
          <p:cNvSpPr>
            <a:spLocks noGrp="1"/>
          </p:cNvSpPr>
          <p:nvPr>
            <p:ph idx="1"/>
          </p:nvPr>
        </p:nvSpPr>
        <p:spPr>
          <a:xfrm>
            <a:off x="457199" y="1371600"/>
            <a:ext cx="8229600" cy="4031873"/>
          </a:xfrm>
        </p:spPr>
        <p:txBody>
          <a:bodyPr anchor="t" anchorCtr="0">
            <a:spAutoFit/>
          </a:bodyPr>
          <a:lstStyle/>
          <a:p>
            <a:pPr marL="0" indent="0">
              <a:spcBef>
                <a:spcPts val="0"/>
              </a:spcBef>
              <a:spcAft>
                <a:spcPts val="0"/>
              </a:spcAft>
              <a:buNone/>
            </a:pPr>
            <a:r>
              <a:rPr lang="en-US" sz="3200" b="1" dirty="0">
                <a:solidFill>
                  <a:schemeClr val="tx1"/>
                </a:solidFill>
                <a:latin typeface="Corbel" panose="020B0503020204020204" pitchFamily="34" charset="0"/>
              </a:rPr>
              <a:t>Examples:</a:t>
            </a:r>
            <a:endParaRPr lang="en-US" sz="2800" b="1" dirty="0">
              <a:solidFill>
                <a:schemeClr val="tx1"/>
              </a:solidFill>
              <a:latin typeface="Corbel" panose="020B0503020204020204" pitchFamily="34" charset="0"/>
            </a:endParaRPr>
          </a:p>
          <a:p>
            <a:pPr>
              <a:spcBef>
                <a:spcPts val="0"/>
              </a:spcBef>
              <a:spcAft>
                <a:spcPts val="0"/>
              </a:spcAft>
            </a:pPr>
            <a:r>
              <a:rPr lang="en-US" sz="2800" dirty="0">
                <a:solidFill>
                  <a:schemeClr val="tx1"/>
                </a:solidFill>
                <a:latin typeface="Corbel" panose="020B0503020204020204" pitchFamily="34" charset="0"/>
              </a:rPr>
              <a:t>Jesus</a:t>
            </a:r>
          </a:p>
          <a:p>
            <a:pPr lvl="1">
              <a:spcBef>
                <a:spcPts val="0"/>
              </a:spcBef>
              <a:spcAft>
                <a:spcPts val="0"/>
              </a:spcAft>
            </a:pPr>
            <a:r>
              <a:rPr lang="en-US" sz="2800" dirty="0">
                <a:solidFill>
                  <a:schemeClr val="tx1"/>
                </a:solidFill>
                <a:latin typeface="Corbel" panose="020B0503020204020204" pitchFamily="34" charset="0"/>
              </a:rPr>
              <a:t>Matthew 26:39 “not as I will, but as you will“</a:t>
            </a:r>
          </a:p>
          <a:p>
            <a:pPr>
              <a:spcBef>
                <a:spcPts val="0"/>
              </a:spcBef>
              <a:spcAft>
                <a:spcPts val="0"/>
              </a:spcAft>
            </a:pPr>
            <a:r>
              <a:rPr lang="en-US" sz="2800" dirty="0">
                <a:solidFill>
                  <a:schemeClr val="tx1"/>
                </a:solidFill>
                <a:latin typeface="Corbel" panose="020B0503020204020204" pitchFamily="34" charset="0"/>
              </a:rPr>
              <a:t>Paul</a:t>
            </a:r>
          </a:p>
          <a:p>
            <a:pPr lvl="1">
              <a:spcBef>
                <a:spcPts val="0"/>
              </a:spcBef>
              <a:spcAft>
                <a:spcPts val="0"/>
              </a:spcAft>
            </a:pPr>
            <a:r>
              <a:rPr lang="en-US" sz="2800" dirty="0">
                <a:solidFill>
                  <a:schemeClr val="tx1"/>
                </a:solidFill>
                <a:latin typeface="Corbel" panose="020B0503020204020204" pitchFamily="34" charset="0"/>
              </a:rPr>
              <a:t>I Corinthians 9:24-27 “… I discipline my body and keep it under control”</a:t>
            </a:r>
          </a:p>
          <a:p>
            <a:pPr lvl="1">
              <a:spcBef>
                <a:spcPts val="0"/>
              </a:spcBef>
              <a:spcAft>
                <a:spcPts val="0"/>
              </a:spcAft>
            </a:pPr>
            <a:r>
              <a:rPr lang="en-US" sz="2800" dirty="0">
                <a:solidFill>
                  <a:schemeClr val="tx1"/>
                </a:solidFill>
                <a:latin typeface="Corbel" panose="020B0503020204020204" pitchFamily="34" charset="0"/>
              </a:rPr>
              <a:t>Acts 24:24-25 – “… he reasoned about righteousness and self-control and the coming judgment”</a:t>
            </a:r>
          </a:p>
        </p:txBody>
      </p:sp>
      <p:sp>
        <p:nvSpPr>
          <p:cNvPr id="9" name="Title 1">
            <a:extLst>
              <a:ext uri="{FF2B5EF4-FFF2-40B4-BE49-F238E27FC236}">
                <a16:creationId xmlns:a16="http://schemas.microsoft.com/office/drawing/2014/main" id="{22CF6CB4-35C3-E896-7E86-8B9C829D4E67}"/>
              </a:ext>
            </a:extLst>
          </p:cNvPr>
          <p:cNvSpPr>
            <a:spLocks noGrp="1"/>
          </p:cNvSpPr>
          <p:nvPr>
            <p:ph type="title"/>
          </p:nvPr>
        </p:nvSpPr>
        <p:spPr>
          <a:xfrm>
            <a:off x="347472" y="457200"/>
            <a:ext cx="8772144" cy="769441"/>
          </a:xfrm>
        </p:spPr>
        <p:txBody>
          <a:bodyPr wrap="square">
            <a:spAutoFit/>
          </a:bodyPr>
          <a:lstStyle/>
          <a:p>
            <a:r>
              <a:rPr lang="en-US" sz="4000" b="1" cap="none" dirty="0">
                <a:solidFill>
                  <a:srgbClr val="FFFFFF"/>
                </a:solidFill>
                <a:effectLst/>
                <a:latin typeface="Corbel" panose="020B0503020204020204" pitchFamily="34" charset="0"/>
              </a:rPr>
              <a:t>“</a:t>
            </a:r>
            <a:r>
              <a:rPr lang="en-US" sz="4400" b="1" cap="none" dirty="0">
                <a:latin typeface="Corbel" panose="020B0503020204020204" pitchFamily="34" charset="0"/>
              </a:rPr>
              <a:t>If anyone would come after me …</a:t>
            </a:r>
            <a:r>
              <a:rPr lang="en-US" sz="4000" b="1" cap="none" dirty="0">
                <a:solidFill>
                  <a:srgbClr val="FFFFFF"/>
                </a:solidFill>
                <a:effectLst/>
                <a:latin typeface="Corbel" panose="020B0503020204020204" pitchFamily="34" charset="0"/>
              </a:rPr>
              <a:t>”</a:t>
            </a:r>
            <a:endParaRPr lang="en-US" sz="4000" b="1" cap="none" dirty="0">
              <a:latin typeface="Corbel" panose="020B0503020204020204" pitchFamily="34" charset="0"/>
            </a:endParaRPr>
          </a:p>
        </p:txBody>
      </p:sp>
    </p:spTree>
    <p:extLst>
      <p:ext uri="{BB962C8B-B14F-4D97-AF65-F5344CB8AC3E}">
        <p14:creationId xmlns:p14="http://schemas.microsoft.com/office/powerpoint/2010/main" val="3441238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5838C4-366A-BBCC-5EC8-BE254FA191B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5D37CE-F692-EA4F-D246-E71016FA77C3}"/>
              </a:ext>
            </a:extLst>
          </p:cNvPr>
          <p:cNvSpPr>
            <a:spLocks noGrp="1"/>
          </p:cNvSpPr>
          <p:nvPr>
            <p:ph idx="1"/>
          </p:nvPr>
        </p:nvSpPr>
        <p:spPr>
          <a:xfrm>
            <a:off x="457199" y="1371600"/>
            <a:ext cx="8229600" cy="4013406"/>
          </a:xfrm>
        </p:spPr>
        <p:txBody>
          <a:bodyPr anchor="t" anchorCtr="0">
            <a:spAutoFit/>
          </a:bodyPr>
          <a:lstStyle/>
          <a:p>
            <a:pPr marL="0" indent="0">
              <a:spcBef>
                <a:spcPts val="0"/>
              </a:spcBef>
              <a:spcAft>
                <a:spcPts val="0"/>
              </a:spcAft>
              <a:buNone/>
            </a:pPr>
            <a:r>
              <a:rPr lang="en-US" sz="3200" b="1" dirty="0">
                <a:solidFill>
                  <a:schemeClr val="tx1"/>
                </a:solidFill>
                <a:latin typeface="Corbel" panose="020B0503020204020204" pitchFamily="34" charset="0"/>
              </a:rPr>
              <a:t>Examples:</a:t>
            </a:r>
            <a:endParaRPr lang="en-US" sz="2800" b="1" dirty="0">
              <a:solidFill>
                <a:schemeClr val="tx1"/>
              </a:solidFill>
              <a:latin typeface="Corbel" panose="020B0503020204020204" pitchFamily="34" charset="0"/>
            </a:endParaRPr>
          </a:p>
          <a:p>
            <a:pPr>
              <a:spcBef>
                <a:spcPts val="0"/>
              </a:spcBef>
              <a:spcAft>
                <a:spcPts val="0"/>
              </a:spcAft>
            </a:pPr>
            <a:r>
              <a:rPr lang="en-US" sz="2800" dirty="0">
                <a:solidFill>
                  <a:schemeClr val="tx1"/>
                </a:solidFill>
                <a:latin typeface="Corbel" panose="020B0503020204020204" pitchFamily="34" charset="0"/>
              </a:rPr>
              <a:t>All Christians</a:t>
            </a:r>
          </a:p>
          <a:p>
            <a:pPr lvl="1">
              <a:spcBef>
                <a:spcPts val="0"/>
              </a:spcBef>
              <a:spcAft>
                <a:spcPts val="0"/>
              </a:spcAft>
            </a:pPr>
            <a:r>
              <a:rPr lang="en-US" sz="2800" dirty="0">
                <a:solidFill>
                  <a:schemeClr val="tx1"/>
                </a:solidFill>
                <a:latin typeface="Corbel" panose="020B0503020204020204" pitchFamily="34" charset="0"/>
              </a:rPr>
              <a:t>I Thessalonians 5:21-22 – “hold fast what is good”</a:t>
            </a:r>
          </a:p>
          <a:p>
            <a:pPr lvl="1"/>
            <a:r>
              <a:rPr lang="en-US" sz="2800" dirty="0">
                <a:solidFill>
                  <a:schemeClr val="tx1"/>
                </a:solidFill>
                <a:latin typeface="Corbel" panose="020B0503020204020204" pitchFamily="34" charset="0"/>
              </a:rPr>
              <a:t>I John 2:15-17 – “Do not love the world or the things in the world”</a:t>
            </a:r>
          </a:p>
          <a:p>
            <a:pPr lvl="1"/>
            <a:r>
              <a:rPr lang="en-US" sz="2800" dirty="0">
                <a:solidFill>
                  <a:schemeClr val="tx1"/>
                </a:solidFill>
                <a:latin typeface="Corbel" panose="020B0503020204020204" pitchFamily="34" charset="0"/>
              </a:rPr>
              <a:t>I Timothy 2:8-10 – “with good works”</a:t>
            </a:r>
          </a:p>
          <a:p>
            <a:pPr lvl="1"/>
            <a:r>
              <a:rPr lang="en-US" sz="2800" dirty="0">
                <a:solidFill>
                  <a:schemeClr val="tx1"/>
                </a:solidFill>
                <a:latin typeface="Corbel" panose="020B0503020204020204" pitchFamily="34" charset="0"/>
              </a:rPr>
              <a:t>Matthew 5:29-30 – “than that your whole body go into hell”</a:t>
            </a:r>
          </a:p>
        </p:txBody>
      </p:sp>
      <p:sp>
        <p:nvSpPr>
          <p:cNvPr id="6" name="Title 1">
            <a:extLst>
              <a:ext uri="{FF2B5EF4-FFF2-40B4-BE49-F238E27FC236}">
                <a16:creationId xmlns:a16="http://schemas.microsoft.com/office/drawing/2014/main" id="{FE5BD636-FF16-BAD4-5FD7-D669F1F22B4D}"/>
              </a:ext>
            </a:extLst>
          </p:cNvPr>
          <p:cNvSpPr>
            <a:spLocks noGrp="1"/>
          </p:cNvSpPr>
          <p:nvPr>
            <p:ph type="title"/>
          </p:nvPr>
        </p:nvSpPr>
        <p:spPr>
          <a:xfrm>
            <a:off x="347472" y="457200"/>
            <a:ext cx="8772144" cy="769441"/>
          </a:xfrm>
        </p:spPr>
        <p:txBody>
          <a:bodyPr wrap="square">
            <a:spAutoFit/>
          </a:bodyPr>
          <a:lstStyle/>
          <a:p>
            <a:r>
              <a:rPr lang="en-US" sz="4000" b="1" cap="none" dirty="0">
                <a:solidFill>
                  <a:srgbClr val="FFFFFF"/>
                </a:solidFill>
                <a:effectLst/>
                <a:latin typeface="Corbel" panose="020B0503020204020204" pitchFamily="34" charset="0"/>
              </a:rPr>
              <a:t>“</a:t>
            </a:r>
            <a:r>
              <a:rPr lang="en-US" sz="4400" b="1" cap="none" dirty="0">
                <a:latin typeface="Corbel" panose="020B0503020204020204" pitchFamily="34" charset="0"/>
              </a:rPr>
              <a:t>If anyone would come after me …</a:t>
            </a:r>
            <a:r>
              <a:rPr lang="en-US" sz="4000" b="1" cap="none" dirty="0">
                <a:solidFill>
                  <a:srgbClr val="FFFFFF"/>
                </a:solidFill>
                <a:effectLst/>
                <a:latin typeface="Corbel" panose="020B0503020204020204" pitchFamily="34" charset="0"/>
              </a:rPr>
              <a:t>”</a:t>
            </a:r>
            <a:endParaRPr lang="en-US" sz="4000" b="1" cap="none" dirty="0">
              <a:latin typeface="Corbel" panose="020B0503020204020204" pitchFamily="34" charset="0"/>
            </a:endParaRPr>
          </a:p>
        </p:txBody>
      </p:sp>
    </p:spTree>
    <p:extLst>
      <p:ext uri="{BB962C8B-B14F-4D97-AF65-F5344CB8AC3E}">
        <p14:creationId xmlns:p14="http://schemas.microsoft.com/office/powerpoint/2010/main" val="2871417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B57BD7-B8F7-59DF-FF52-61E1C3AD94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738696-01BB-AEDB-56C0-32AC0029F13A}"/>
              </a:ext>
            </a:extLst>
          </p:cNvPr>
          <p:cNvSpPr>
            <a:spLocks noGrp="1"/>
          </p:cNvSpPr>
          <p:nvPr>
            <p:ph type="title"/>
          </p:nvPr>
        </p:nvSpPr>
        <p:spPr>
          <a:xfrm>
            <a:off x="457200" y="457200"/>
            <a:ext cx="6554867" cy="707886"/>
          </a:xfrm>
        </p:spPr>
        <p:txBody>
          <a:bodyPr anchor="t" anchorCtr="0">
            <a:spAutoFit/>
          </a:bodyPr>
          <a:lstStyle/>
          <a:p>
            <a:r>
              <a:rPr lang="en-US" sz="4000" b="1" cap="none" dirty="0">
                <a:solidFill>
                  <a:srgbClr val="FFFFFF"/>
                </a:solidFill>
                <a:effectLst/>
                <a:latin typeface="Corbel" panose="020B0503020204020204" pitchFamily="34" charset="0"/>
              </a:rPr>
              <a:t>“Take up his cross daily …”</a:t>
            </a:r>
            <a:endParaRPr lang="en-US" sz="4000" b="1" cap="none" dirty="0">
              <a:latin typeface="Corbel" panose="020B0503020204020204" pitchFamily="34" charset="0"/>
            </a:endParaRPr>
          </a:p>
        </p:txBody>
      </p:sp>
      <p:sp>
        <p:nvSpPr>
          <p:cNvPr id="3" name="Content Placeholder 2">
            <a:extLst>
              <a:ext uri="{FF2B5EF4-FFF2-40B4-BE49-F238E27FC236}">
                <a16:creationId xmlns:a16="http://schemas.microsoft.com/office/drawing/2014/main" id="{2B1F35D8-AF56-9B0C-864F-CBCC94E2F3CA}"/>
              </a:ext>
            </a:extLst>
          </p:cNvPr>
          <p:cNvSpPr>
            <a:spLocks noGrp="1"/>
          </p:cNvSpPr>
          <p:nvPr>
            <p:ph idx="1"/>
          </p:nvPr>
        </p:nvSpPr>
        <p:spPr>
          <a:xfrm>
            <a:off x="457200" y="1371600"/>
            <a:ext cx="8229600" cy="5278368"/>
          </a:xfrm>
        </p:spPr>
        <p:txBody>
          <a:bodyPr anchor="t" anchorCtr="0">
            <a:spAutoFit/>
          </a:bodyPr>
          <a:lstStyle/>
          <a:p>
            <a:pPr marL="0" indent="0">
              <a:buNone/>
            </a:pPr>
            <a:r>
              <a:rPr lang="en-US" sz="3200" b="1" dirty="0">
                <a:solidFill>
                  <a:schemeClr val="tx1"/>
                </a:solidFill>
                <a:latin typeface="Corbel" panose="020B0503020204020204" pitchFamily="34" charset="0"/>
              </a:rPr>
              <a:t>Not a one time thing but daily</a:t>
            </a:r>
            <a:endParaRPr lang="en-US" sz="2800" dirty="0">
              <a:solidFill>
                <a:schemeClr val="tx1"/>
              </a:solidFill>
              <a:latin typeface="Corbel" panose="020B0503020204020204" pitchFamily="34" charset="0"/>
            </a:endParaRPr>
          </a:p>
          <a:p>
            <a:r>
              <a:rPr lang="en-US" sz="2800" dirty="0">
                <a:solidFill>
                  <a:schemeClr val="tx1"/>
                </a:solidFill>
                <a:latin typeface="Corbel" panose="020B0503020204020204" pitchFamily="34" charset="0"/>
              </a:rPr>
              <a:t> Romans 6:1-4 – “Are we to continue in sin that grace may abound?”</a:t>
            </a:r>
          </a:p>
          <a:p>
            <a:r>
              <a:rPr lang="en-US" sz="2800" dirty="0">
                <a:solidFill>
                  <a:schemeClr val="tx1"/>
                </a:solidFill>
                <a:latin typeface="Corbel" panose="020B0503020204020204" pitchFamily="34" charset="0"/>
              </a:rPr>
              <a:t>Colossians 3:5-10 – “Put to death therefore what is earthly in you … you must put them all away”</a:t>
            </a:r>
          </a:p>
          <a:p>
            <a:r>
              <a:rPr lang="en-US" sz="2800" dirty="0">
                <a:solidFill>
                  <a:schemeClr val="tx1"/>
                </a:solidFill>
                <a:latin typeface="Corbel" panose="020B0503020204020204" pitchFamily="34" charset="0"/>
              </a:rPr>
              <a:t>Galatians 2:20 – “I have been crucified with Christ”</a:t>
            </a:r>
          </a:p>
          <a:p>
            <a:r>
              <a:rPr lang="en-US" sz="2800" dirty="0">
                <a:solidFill>
                  <a:schemeClr val="tx1"/>
                </a:solidFill>
                <a:latin typeface="Corbel" panose="020B0503020204020204" pitchFamily="34" charset="0"/>
              </a:rPr>
              <a:t>II Corinthians 5:14-15 – “… those who live might no longer live for themselves …”</a:t>
            </a:r>
          </a:p>
          <a:p>
            <a:r>
              <a:rPr lang="en-US" sz="2800" dirty="0">
                <a:solidFill>
                  <a:schemeClr val="tx1"/>
                </a:solidFill>
                <a:latin typeface="Corbel" panose="020B0503020204020204" pitchFamily="34" charset="0"/>
              </a:rPr>
              <a:t>I Peter 4:12-19 – “… rejoice insofar as you share Christ's sufferings”</a:t>
            </a:r>
          </a:p>
        </p:txBody>
      </p:sp>
    </p:spTree>
    <p:extLst>
      <p:ext uri="{BB962C8B-B14F-4D97-AF65-F5344CB8AC3E}">
        <p14:creationId xmlns:p14="http://schemas.microsoft.com/office/powerpoint/2010/main" val="4200717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E100FF-E6B7-EB82-516B-53C89010BE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6A0586-A474-07D6-8844-FCF67ECEADCC}"/>
              </a:ext>
            </a:extLst>
          </p:cNvPr>
          <p:cNvSpPr>
            <a:spLocks noGrp="1"/>
          </p:cNvSpPr>
          <p:nvPr>
            <p:ph type="title"/>
          </p:nvPr>
        </p:nvSpPr>
        <p:spPr>
          <a:xfrm>
            <a:off x="457200" y="457200"/>
            <a:ext cx="6554867" cy="707886"/>
          </a:xfrm>
        </p:spPr>
        <p:txBody>
          <a:bodyPr anchor="t" anchorCtr="0">
            <a:spAutoFit/>
          </a:bodyPr>
          <a:lstStyle/>
          <a:p>
            <a:r>
              <a:rPr lang="en-US" sz="4000" b="1" cap="none" dirty="0">
                <a:solidFill>
                  <a:srgbClr val="FFFFFF"/>
                </a:solidFill>
                <a:effectLst/>
                <a:latin typeface="Corbel" panose="020B0503020204020204" pitchFamily="34" charset="0"/>
              </a:rPr>
              <a:t>“And follow me …”</a:t>
            </a:r>
            <a:endParaRPr lang="en-US" sz="4000" b="1" cap="none" dirty="0">
              <a:latin typeface="Corbel" panose="020B0503020204020204" pitchFamily="34" charset="0"/>
            </a:endParaRPr>
          </a:p>
        </p:txBody>
      </p:sp>
      <p:sp>
        <p:nvSpPr>
          <p:cNvPr id="3" name="Content Placeholder 2">
            <a:extLst>
              <a:ext uri="{FF2B5EF4-FFF2-40B4-BE49-F238E27FC236}">
                <a16:creationId xmlns:a16="http://schemas.microsoft.com/office/drawing/2014/main" id="{CB9447D8-9D5C-1A1D-9343-61A4B4FE399C}"/>
              </a:ext>
            </a:extLst>
          </p:cNvPr>
          <p:cNvSpPr>
            <a:spLocks noGrp="1"/>
          </p:cNvSpPr>
          <p:nvPr>
            <p:ph idx="1"/>
          </p:nvPr>
        </p:nvSpPr>
        <p:spPr>
          <a:xfrm>
            <a:off x="457200" y="1371600"/>
            <a:ext cx="8229600" cy="3659463"/>
          </a:xfrm>
        </p:spPr>
        <p:txBody>
          <a:bodyPr anchor="t" anchorCtr="0">
            <a:spAutoFit/>
          </a:bodyPr>
          <a:lstStyle/>
          <a:p>
            <a:pPr marL="0" indent="0">
              <a:buNone/>
            </a:pPr>
            <a:r>
              <a:rPr lang="en-US" sz="3200" b="1" dirty="0">
                <a:solidFill>
                  <a:schemeClr val="tx1"/>
                </a:solidFill>
                <a:latin typeface="Corbel" panose="020B0503020204020204" pitchFamily="34" charset="0"/>
              </a:rPr>
              <a:t>Not a conditional “follow me”</a:t>
            </a:r>
            <a:endParaRPr lang="en-US" sz="2800" b="1" dirty="0">
              <a:solidFill>
                <a:schemeClr val="tx1"/>
              </a:solidFill>
              <a:latin typeface="Corbel" panose="020B0503020204020204" pitchFamily="34" charset="0"/>
            </a:endParaRPr>
          </a:p>
          <a:p>
            <a:r>
              <a:rPr lang="en-US" sz="2800" dirty="0">
                <a:solidFill>
                  <a:schemeClr val="tx1"/>
                </a:solidFill>
                <a:latin typeface="Corbel" panose="020B0503020204020204" pitchFamily="34" charset="0"/>
              </a:rPr>
              <a:t>Luke 9:57-62 – “No one who puts his hand to the plow and looks back is fit for the kingdom of God”</a:t>
            </a:r>
          </a:p>
          <a:p>
            <a:r>
              <a:rPr lang="en-US" sz="2800" dirty="0">
                <a:solidFill>
                  <a:schemeClr val="tx1"/>
                </a:solidFill>
                <a:latin typeface="Corbel" panose="020B0503020204020204" pitchFamily="34" charset="0"/>
              </a:rPr>
              <a:t>John 14:21-24 – “If anyone loves me, he will keep my word”</a:t>
            </a:r>
          </a:p>
          <a:p>
            <a:r>
              <a:rPr lang="en-US" sz="2800" dirty="0">
                <a:solidFill>
                  <a:schemeClr val="tx1"/>
                </a:solidFill>
                <a:latin typeface="Corbel" panose="020B0503020204020204" pitchFamily="34" charset="0"/>
              </a:rPr>
              <a:t>Colossians 3:16-17 – “… whatever you do, in word or deed, do everything in the name of the Lord Jesus”</a:t>
            </a:r>
          </a:p>
        </p:txBody>
      </p:sp>
    </p:spTree>
    <p:extLst>
      <p:ext uri="{BB962C8B-B14F-4D97-AF65-F5344CB8AC3E}">
        <p14:creationId xmlns:p14="http://schemas.microsoft.com/office/powerpoint/2010/main" val="3760859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ADD48-B83B-B930-6EDA-8BF38662AD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E9B02F-C2FE-CD4C-B493-52678A2BED2B}"/>
              </a:ext>
            </a:extLst>
          </p:cNvPr>
          <p:cNvSpPr>
            <a:spLocks noGrp="1"/>
          </p:cNvSpPr>
          <p:nvPr>
            <p:ph type="title"/>
          </p:nvPr>
        </p:nvSpPr>
        <p:spPr>
          <a:xfrm>
            <a:off x="457200" y="457200"/>
            <a:ext cx="8229600" cy="707886"/>
          </a:xfrm>
        </p:spPr>
        <p:txBody>
          <a:bodyPr anchor="t" anchorCtr="0">
            <a:spAutoFit/>
          </a:bodyPr>
          <a:lstStyle/>
          <a:p>
            <a:r>
              <a:rPr lang="en-US" sz="4000" b="1" cap="none" dirty="0">
                <a:solidFill>
                  <a:srgbClr val="FFFFFF"/>
                </a:solidFill>
                <a:effectLst/>
                <a:latin typeface="Corbel" panose="020B0503020204020204" pitchFamily="34" charset="0"/>
              </a:rPr>
              <a:t>“</a:t>
            </a:r>
            <a:r>
              <a:rPr lang="en-US" sz="4000" b="1" cap="none" dirty="0">
                <a:solidFill>
                  <a:srgbClr val="FFFFFF"/>
                </a:solidFill>
                <a:latin typeface="Corbel" panose="020B0503020204020204" pitchFamily="34" charset="0"/>
              </a:rPr>
              <a:t>W</a:t>
            </a:r>
            <a:r>
              <a:rPr lang="en-US" sz="4000" b="1" cap="none" dirty="0">
                <a:solidFill>
                  <a:srgbClr val="FFFFFF"/>
                </a:solidFill>
                <a:effectLst/>
                <a:latin typeface="Corbel" panose="020B0503020204020204" pitchFamily="34" charset="0"/>
              </a:rPr>
              <a:t>hoever would save his life …”</a:t>
            </a:r>
            <a:endParaRPr lang="en-US" sz="4000" b="1" cap="none" dirty="0">
              <a:latin typeface="Corbel" panose="020B0503020204020204" pitchFamily="34" charset="0"/>
            </a:endParaRPr>
          </a:p>
        </p:txBody>
      </p:sp>
      <p:sp>
        <p:nvSpPr>
          <p:cNvPr id="3" name="Content Placeholder 2">
            <a:extLst>
              <a:ext uri="{FF2B5EF4-FFF2-40B4-BE49-F238E27FC236}">
                <a16:creationId xmlns:a16="http://schemas.microsoft.com/office/drawing/2014/main" id="{4494CF4E-A1DA-E110-F78B-A7C8E8D4D080}"/>
              </a:ext>
            </a:extLst>
          </p:cNvPr>
          <p:cNvSpPr>
            <a:spLocks noGrp="1"/>
          </p:cNvSpPr>
          <p:nvPr>
            <p:ph idx="1"/>
          </p:nvPr>
        </p:nvSpPr>
        <p:spPr>
          <a:xfrm>
            <a:off x="457200" y="1371600"/>
            <a:ext cx="8229600" cy="4819781"/>
          </a:xfrm>
        </p:spPr>
        <p:txBody>
          <a:bodyPr anchor="t" anchorCtr="0">
            <a:spAutoFit/>
          </a:bodyPr>
          <a:lstStyle/>
          <a:p>
            <a:pPr marL="0" indent="0">
              <a:lnSpc>
                <a:spcPct val="100000"/>
              </a:lnSpc>
              <a:buNone/>
            </a:pPr>
            <a:r>
              <a:rPr lang="en-US" sz="3200" b="1" dirty="0">
                <a:solidFill>
                  <a:schemeClr val="tx1"/>
                </a:solidFill>
                <a:latin typeface="Corbel" panose="020B0503020204020204" pitchFamily="34" charset="0"/>
              </a:rPr>
              <a:t>Living for yourself will not save your life</a:t>
            </a:r>
            <a:endParaRPr lang="en-US" sz="2800" b="1" dirty="0">
              <a:solidFill>
                <a:schemeClr val="tx1"/>
              </a:solidFill>
              <a:latin typeface="Corbel" panose="020B0503020204020204" pitchFamily="34" charset="0"/>
            </a:endParaRPr>
          </a:p>
          <a:p>
            <a:pPr>
              <a:lnSpc>
                <a:spcPct val="100000"/>
              </a:lnSpc>
            </a:pPr>
            <a:r>
              <a:rPr lang="en-US" sz="2800" dirty="0">
                <a:solidFill>
                  <a:schemeClr val="tx1"/>
                </a:solidFill>
                <a:latin typeface="Corbel" panose="020B0503020204020204" pitchFamily="34" charset="0"/>
              </a:rPr>
              <a:t>Proverbs 14:12 – “ There is a way that seems right to a man, but its end is the way to death.”</a:t>
            </a:r>
          </a:p>
          <a:p>
            <a:pPr marL="0" indent="0">
              <a:lnSpc>
                <a:spcPct val="100000"/>
              </a:lnSpc>
              <a:buNone/>
            </a:pPr>
            <a:r>
              <a:rPr lang="en-US" sz="3200" b="1" dirty="0">
                <a:solidFill>
                  <a:schemeClr val="tx1"/>
                </a:solidFill>
                <a:latin typeface="Corbel" panose="020B0503020204020204" pitchFamily="34" charset="0"/>
              </a:rPr>
              <a:t>Living for worldly possessions will not save your life</a:t>
            </a:r>
            <a:endParaRPr lang="en-US" sz="2800" b="1" dirty="0">
              <a:solidFill>
                <a:schemeClr val="tx1"/>
              </a:solidFill>
              <a:latin typeface="Corbel" panose="020B0503020204020204" pitchFamily="34" charset="0"/>
            </a:endParaRPr>
          </a:p>
          <a:p>
            <a:pPr>
              <a:lnSpc>
                <a:spcPct val="100000"/>
              </a:lnSpc>
            </a:pPr>
            <a:r>
              <a:rPr lang="en-US" sz="2800" dirty="0">
                <a:solidFill>
                  <a:schemeClr val="tx1"/>
                </a:solidFill>
                <a:latin typeface="Corbel" panose="020B0503020204020204" pitchFamily="34" charset="0"/>
              </a:rPr>
              <a:t>Luke 12:13-15 – “… one's life does not consist in the abundance of his possessions"</a:t>
            </a:r>
          </a:p>
          <a:p>
            <a:pPr>
              <a:lnSpc>
                <a:spcPct val="100000"/>
              </a:lnSpc>
            </a:pPr>
            <a:r>
              <a:rPr lang="en-US" sz="2800" dirty="0">
                <a:solidFill>
                  <a:schemeClr val="tx1"/>
                </a:solidFill>
                <a:latin typeface="Corbel" panose="020B0503020204020204" pitchFamily="34" charset="0"/>
              </a:rPr>
              <a:t>I Timothy 6:17-19 – “God, who richly provides us with everything”</a:t>
            </a:r>
          </a:p>
        </p:txBody>
      </p:sp>
    </p:spTree>
    <p:extLst>
      <p:ext uri="{BB962C8B-B14F-4D97-AF65-F5344CB8AC3E}">
        <p14:creationId xmlns:p14="http://schemas.microsoft.com/office/powerpoint/2010/main" val="159678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AE6AC-29D8-653F-C8A3-145A79F7254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58AD85-D645-596B-6A89-703E235A55B1}"/>
              </a:ext>
            </a:extLst>
          </p:cNvPr>
          <p:cNvSpPr>
            <a:spLocks noGrp="1"/>
          </p:cNvSpPr>
          <p:nvPr>
            <p:ph idx="1"/>
          </p:nvPr>
        </p:nvSpPr>
        <p:spPr>
          <a:xfrm>
            <a:off x="457200" y="1371600"/>
            <a:ext cx="8229600" cy="3739485"/>
          </a:xfrm>
        </p:spPr>
        <p:txBody>
          <a:bodyPr anchor="t" anchorCtr="0">
            <a:spAutoFit/>
          </a:bodyPr>
          <a:lstStyle/>
          <a:p>
            <a:pPr marL="0" indent="0">
              <a:lnSpc>
                <a:spcPct val="90000"/>
              </a:lnSpc>
              <a:buNone/>
            </a:pPr>
            <a:r>
              <a:rPr lang="en-US" sz="3200" b="1" dirty="0">
                <a:solidFill>
                  <a:schemeClr val="tx1"/>
                </a:solidFill>
                <a:latin typeface="Corbel" panose="020B0503020204020204" pitchFamily="34" charset="0"/>
              </a:rPr>
              <a:t>Living to please others will not save your life</a:t>
            </a:r>
            <a:endParaRPr lang="en-US" sz="2800" b="1" dirty="0">
              <a:solidFill>
                <a:schemeClr val="tx1"/>
              </a:solidFill>
              <a:latin typeface="Corbel" panose="020B0503020204020204" pitchFamily="34" charset="0"/>
            </a:endParaRPr>
          </a:p>
          <a:p>
            <a:pPr>
              <a:lnSpc>
                <a:spcPct val="90000"/>
              </a:lnSpc>
            </a:pPr>
            <a:r>
              <a:rPr lang="en-US" sz="2800" dirty="0">
                <a:solidFill>
                  <a:schemeClr val="tx1"/>
                </a:solidFill>
                <a:latin typeface="Corbel" panose="020B0503020204020204" pitchFamily="34" charset="0"/>
              </a:rPr>
              <a:t>Ephesians 5:11 – “Take no part in the unfruitful works of darkness, but instead expose them.”</a:t>
            </a:r>
          </a:p>
          <a:p>
            <a:pPr>
              <a:lnSpc>
                <a:spcPct val="90000"/>
              </a:lnSpc>
            </a:pPr>
            <a:r>
              <a:rPr lang="en-US" sz="2800" dirty="0">
                <a:solidFill>
                  <a:schemeClr val="tx1"/>
                </a:solidFill>
                <a:latin typeface="Corbel" panose="020B0503020204020204" pitchFamily="34" charset="0"/>
              </a:rPr>
              <a:t>Matthew 10:28, 32-33 – “Rather fear him who can destroy both soul and body in hell … but whoever denies me before men, I also will deny”</a:t>
            </a:r>
          </a:p>
          <a:p>
            <a:pPr>
              <a:lnSpc>
                <a:spcPct val="90000"/>
              </a:lnSpc>
            </a:pPr>
            <a:r>
              <a:rPr lang="en-US" sz="2800" dirty="0">
                <a:solidFill>
                  <a:schemeClr val="tx1"/>
                </a:solidFill>
                <a:latin typeface="Corbel" panose="020B0503020204020204" pitchFamily="34" charset="0"/>
              </a:rPr>
              <a:t>I Timothy 6:12-14 – “… keep the commandment unstained and free from reproach …”</a:t>
            </a:r>
          </a:p>
        </p:txBody>
      </p:sp>
      <p:sp>
        <p:nvSpPr>
          <p:cNvPr id="4" name="Title 1">
            <a:extLst>
              <a:ext uri="{FF2B5EF4-FFF2-40B4-BE49-F238E27FC236}">
                <a16:creationId xmlns:a16="http://schemas.microsoft.com/office/drawing/2014/main" id="{0047559A-3438-08D1-D200-4720CC3FD220}"/>
              </a:ext>
            </a:extLst>
          </p:cNvPr>
          <p:cNvSpPr txBox="1">
            <a:spLocks/>
          </p:cNvSpPr>
          <p:nvPr/>
        </p:nvSpPr>
        <p:spPr>
          <a:xfrm>
            <a:off x="457200" y="457200"/>
            <a:ext cx="8229600" cy="707886"/>
          </a:xfrm>
          <a:prstGeom prst="rect">
            <a:avLst/>
          </a:prstGeom>
          <a:effectLst/>
        </p:spPr>
        <p:txBody>
          <a:bodyPr vert="horz" lIns="91440" tIns="45720" rIns="91440" bIns="45720" rtlCol="0" anchor="t" anchorCtr="0">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cap="none" dirty="0">
                <a:solidFill>
                  <a:srgbClr val="FFFFFF"/>
                </a:solidFill>
                <a:latin typeface="Corbel" panose="020B0503020204020204" pitchFamily="34" charset="0"/>
              </a:rPr>
              <a:t>“Whoever would save his life …”</a:t>
            </a:r>
            <a:endParaRPr lang="en-US" sz="4000" b="1" cap="none" dirty="0">
              <a:latin typeface="Corbel" panose="020B0503020204020204" pitchFamily="34" charset="0"/>
            </a:endParaRPr>
          </a:p>
        </p:txBody>
      </p:sp>
    </p:spTree>
    <p:extLst>
      <p:ext uri="{BB962C8B-B14F-4D97-AF65-F5344CB8AC3E}">
        <p14:creationId xmlns:p14="http://schemas.microsoft.com/office/powerpoint/2010/main" val="2944091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Sl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Slice</Template>
  <TotalTime>751</TotalTime>
  <Words>4355</Words>
  <Application>Microsoft Office PowerPoint</Application>
  <PresentationFormat>On-screen Show (4:3)</PresentationFormat>
  <Paragraphs>193</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Arial</vt:lpstr>
      <vt:lpstr>Century Gothic</vt:lpstr>
      <vt:lpstr>Corbel</vt:lpstr>
      <vt:lpstr>Wingdings 3</vt:lpstr>
      <vt:lpstr>Slice</vt:lpstr>
      <vt:lpstr>“If Anyone Desires …”</vt:lpstr>
      <vt:lpstr>Proclaiming The Message Of The Kingdom</vt:lpstr>
      <vt:lpstr>“If anyone would come after me …”</vt:lpstr>
      <vt:lpstr>“If anyone would come after me …”</vt:lpstr>
      <vt:lpstr>“If anyone would come after me …”</vt:lpstr>
      <vt:lpstr>“Take up his cross daily …”</vt:lpstr>
      <vt:lpstr>“And follow me …”</vt:lpstr>
      <vt:lpstr>“Whoever would save his life …”</vt:lpstr>
      <vt:lpstr>PowerPoint Presentation</vt:lpstr>
      <vt:lpstr>Live to please God</vt:lpstr>
      <vt:lpstr>Obeying The Gospel</vt:lpstr>
      <vt:lpstr>Obeying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"If Anyone Desires ..."</dc:title>
  <dc:creator>Richard Lidh; Gailen Evans</dc:creator>
  <cp:lastModifiedBy>Richard Lidh</cp:lastModifiedBy>
  <cp:revision>20</cp:revision>
  <cp:lastPrinted>2025-11-15T02:12:52Z</cp:lastPrinted>
  <dcterms:created xsi:type="dcterms:W3CDTF">2025-01-18T19:51:49Z</dcterms:created>
  <dcterms:modified xsi:type="dcterms:W3CDTF">2025-11-29T04:28:57Z</dcterms:modified>
</cp:coreProperties>
</file>